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7" r:id="rId1"/>
    <p:sldMasterId id="2147483699" r:id="rId2"/>
  </p:sldMasterIdLst>
  <p:notesMasterIdLst>
    <p:notesMasterId r:id="rId66"/>
  </p:notesMasterIdLst>
  <p:sldIdLst>
    <p:sldId id="278" r:id="rId3"/>
    <p:sldId id="286" r:id="rId4"/>
    <p:sldId id="258" r:id="rId5"/>
    <p:sldId id="259" r:id="rId6"/>
    <p:sldId id="263" r:id="rId7"/>
    <p:sldId id="262" r:id="rId8"/>
    <p:sldId id="264" r:id="rId9"/>
    <p:sldId id="265" r:id="rId10"/>
    <p:sldId id="266" r:id="rId11"/>
    <p:sldId id="267" r:id="rId12"/>
    <p:sldId id="287" r:id="rId13"/>
    <p:sldId id="269" r:id="rId14"/>
    <p:sldId id="260" r:id="rId15"/>
    <p:sldId id="272" r:id="rId16"/>
    <p:sldId id="270" r:id="rId17"/>
    <p:sldId id="271" r:id="rId18"/>
    <p:sldId id="273" r:id="rId19"/>
    <p:sldId id="291" r:id="rId20"/>
    <p:sldId id="274" r:id="rId21"/>
    <p:sldId id="275" r:id="rId22"/>
    <p:sldId id="288" r:id="rId23"/>
    <p:sldId id="289" r:id="rId24"/>
    <p:sldId id="290" r:id="rId25"/>
    <p:sldId id="301" r:id="rId26"/>
    <p:sldId id="302" r:id="rId27"/>
    <p:sldId id="303" r:id="rId28"/>
    <p:sldId id="304" r:id="rId29"/>
    <p:sldId id="305" r:id="rId30"/>
    <p:sldId id="293" r:id="rId31"/>
    <p:sldId id="306" r:id="rId32"/>
    <p:sldId id="307" r:id="rId33"/>
    <p:sldId id="308" r:id="rId34"/>
    <p:sldId id="309" r:id="rId35"/>
    <p:sldId id="310" r:id="rId36"/>
    <p:sldId id="311" r:id="rId37"/>
    <p:sldId id="292" r:id="rId38"/>
    <p:sldId id="280" r:id="rId39"/>
    <p:sldId id="319" r:id="rId40"/>
    <p:sldId id="320" r:id="rId41"/>
    <p:sldId id="330" r:id="rId42"/>
    <p:sldId id="283" r:id="rId43"/>
    <p:sldId id="284" r:id="rId44"/>
    <p:sldId id="322" r:id="rId45"/>
    <p:sldId id="323" r:id="rId46"/>
    <p:sldId id="285" r:id="rId47"/>
    <p:sldId id="324" r:id="rId48"/>
    <p:sldId id="325" r:id="rId49"/>
    <p:sldId id="326" r:id="rId50"/>
    <p:sldId id="312" r:id="rId51"/>
    <p:sldId id="313" r:id="rId52"/>
    <p:sldId id="314" r:id="rId53"/>
    <p:sldId id="315" r:id="rId54"/>
    <p:sldId id="316" r:id="rId55"/>
    <p:sldId id="276" r:id="rId56"/>
    <p:sldId id="277" r:id="rId57"/>
    <p:sldId id="317" r:id="rId58"/>
    <p:sldId id="318" r:id="rId59"/>
    <p:sldId id="281" r:id="rId60"/>
    <p:sldId id="282" r:id="rId61"/>
    <p:sldId id="327" r:id="rId62"/>
    <p:sldId id="328" r:id="rId63"/>
    <p:sldId id="329" r:id="rId64"/>
    <p:sldId id="33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97" autoAdjust="0"/>
    <p:restoredTop sz="94660"/>
  </p:normalViewPr>
  <p:slideViewPr>
    <p:cSldViewPr snapToGrid="0">
      <p:cViewPr varScale="1">
        <p:scale>
          <a:sx n="115" d="100"/>
          <a:sy n="115" d="100"/>
        </p:scale>
        <p:origin x="76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3.png"/><Relationship Id="rId7"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3.png"/><Relationship Id="rId7"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0E21A-4BC6-4166-A380-0DD4786BA1C1}" type="doc">
      <dgm:prSet loTypeId="urn:microsoft.com/office/officeart/2008/layout/LinedList" loCatId="list" qsTypeId="urn:microsoft.com/office/officeart/2005/8/quickstyle/simple2" qsCatId="simple" csTypeId="urn:microsoft.com/office/officeart/2005/8/colors/accent6_2" csCatId="accent6" phldr="1"/>
      <dgm:spPr/>
      <dgm:t>
        <a:bodyPr/>
        <a:lstStyle/>
        <a:p>
          <a:endParaRPr lang="en-US"/>
        </a:p>
      </dgm:t>
    </dgm:pt>
    <dgm:pt modelId="{D92D23A3-C2D5-4D0B-B33C-51D7A668A6BA}">
      <dgm:prSet/>
      <dgm:spPr/>
      <dgm:t>
        <a:bodyPr/>
        <a:lstStyle/>
        <a:p>
          <a:r>
            <a:rPr lang="en-US" dirty="0">
              <a:latin typeface="Times New Roman" panose="02020603050405020304" pitchFamily="18" charset="0"/>
              <a:cs typeface="Times New Roman" panose="02020603050405020304" pitchFamily="18" charset="0"/>
            </a:rPr>
            <a:t>How to use visual similarity to detect phishing websites?</a:t>
          </a:r>
        </a:p>
      </dgm:t>
    </dgm:pt>
    <dgm:pt modelId="{AF915B3C-A41C-426F-92D0-23BA23233A3F}" type="parTrans" cxnId="{BC5E5148-3823-4177-B9C0-0B850F925648}">
      <dgm:prSet/>
      <dgm:spPr/>
      <dgm:t>
        <a:bodyPr/>
        <a:lstStyle/>
        <a:p>
          <a:endParaRPr lang="en-US">
            <a:latin typeface="Times New Roman" panose="02020603050405020304" pitchFamily="18" charset="0"/>
            <a:cs typeface="Times New Roman" panose="02020603050405020304" pitchFamily="18" charset="0"/>
          </a:endParaRPr>
        </a:p>
      </dgm:t>
    </dgm:pt>
    <dgm:pt modelId="{1194395E-6185-4CC0-B4A5-081E6227E118}" type="sibTrans" cxnId="{BC5E5148-3823-4177-B9C0-0B850F925648}">
      <dgm:prSet/>
      <dgm:spPr/>
      <dgm:t>
        <a:bodyPr/>
        <a:lstStyle/>
        <a:p>
          <a:endParaRPr lang="en-US">
            <a:latin typeface="Times New Roman" panose="02020603050405020304" pitchFamily="18" charset="0"/>
            <a:cs typeface="Times New Roman" panose="02020603050405020304" pitchFamily="18" charset="0"/>
          </a:endParaRPr>
        </a:p>
      </dgm:t>
    </dgm:pt>
    <dgm:pt modelId="{BABBA593-96CC-461E-B12A-889F634E71B7}">
      <dgm:prSet/>
      <dgm:spPr/>
      <dgm:t>
        <a:bodyPr/>
        <a:lstStyle/>
        <a:p>
          <a:r>
            <a:rPr lang="en-US" dirty="0">
              <a:latin typeface="Times New Roman" panose="02020603050405020304" pitchFamily="18" charset="0"/>
              <a:cs typeface="Times New Roman" panose="02020603050405020304" pitchFamily="18" charset="0"/>
            </a:rPr>
            <a:t>How to use the network behavior to detect phishing websites?</a:t>
          </a:r>
        </a:p>
      </dgm:t>
    </dgm:pt>
    <dgm:pt modelId="{AF449C84-AF9D-4093-ABC9-5B9182B57000}" type="parTrans" cxnId="{0F7D954A-E1A0-43C6-B500-4EE1AE849429}">
      <dgm:prSet/>
      <dgm:spPr/>
      <dgm:t>
        <a:bodyPr/>
        <a:lstStyle/>
        <a:p>
          <a:endParaRPr lang="en-US">
            <a:latin typeface="Times New Roman" panose="02020603050405020304" pitchFamily="18" charset="0"/>
            <a:cs typeface="Times New Roman" panose="02020603050405020304" pitchFamily="18" charset="0"/>
          </a:endParaRPr>
        </a:p>
      </dgm:t>
    </dgm:pt>
    <dgm:pt modelId="{5759ACB9-120B-48A7-BB81-6A2A07E2FDE1}" type="sibTrans" cxnId="{0F7D954A-E1A0-43C6-B500-4EE1AE849429}">
      <dgm:prSet/>
      <dgm:spPr/>
      <dgm:t>
        <a:bodyPr/>
        <a:lstStyle/>
        <a:p>
          <a:endParaRPr lang="en-US">
            <a:latin typeface="Times New Roman" panose="02020603050405020304" pitchFamily="18" charset="0"/>
            <a:cs typeface="Times New Roman" panose="02020603050405020304" pitchFamily="18" charset="0"/>
          </a:endParaRPr>
        </a:p>
      </dgm:t>
    </dgm:pt>
    <dgm:pt modelId="{C5DE7C64-873D-4C5C-BB38-308BDCADC469}">
      <dgm:prSet/>
      <dgm:spPr/>
      <dgm:t>
        <a:bodyPr/>
        <a:lstStyle/>
        <a:p>
          <a:r>
            <a:rPr lang="en-US" dirty="0">
              <a:latin typeface="Times New Roman" panose="02020603050405020304" pitchFamily="18" charset="0"/>
              <a:cs typeface="Times New Roman" panose="02020603050405020304" pitchFamily="18" charset="0"/>
            </a:rPr>
            <a:t>How to identify phishing email by the header and the text in the mail?</a:t>
          </a:r>
        </a:p>
      </dgm:t>
    </dgm:pt>
    <dgm:pt modelId="{238DE5FB-0C12-49EC-B41B-41A294916C7A}" type="parTrans" cxnId="{AE399F17-F281-4727-BEA2-DE443D12159A}">
      <dgm:prSet/>
      <dgm:spPr/>
      <dgm:t>
        <a:bodyPr/>
        <a:lstStyle/>
        <a:p>
          <a:endParaRPr lang="en-US">
            <a:latin typeface="Times New Roman" panose="02020603050405020304" pitchFamily="18" charset="0"/>
            <a:cs typeface="Times New Roman" panose="02020603050405020304" pitchFamily="18" charset="0"/>
          </a:endParaRPr>
        </a:p>
      </dgm:t>
    </dgm:pt>
    <dgm:pt modelId="{4599BED5-26F1-42C4-97DE-2FB1E3AE458D}" type="sibTrans" cxnId="{AE399F17-F281-4727-BEA2-DE443D12159A}">
      <dgm:prSet/>
      <dgm:spPr/>
      <dgm:t>
        <a:bodyPr/>
        <a:lstStyle/>
        <a:p>
          <a:endParaRPr lang="en-US">
            <a:latin typeface="Times New Roman" panose="02020603050405020304" pitchFamily="18" charset="0"/>
            <a:cs typeface="Times New Roman" panose="02020603050405020304" pitchFamily="18" charset="0"/>
          </a:endParaRPr>
        </a:p>
      </dgm:t>
    </dgm:pt>
    <dgm:pt modelId="{72C047EF-CCD4-4DB9-9EA8-1F531EF59750}">
      <dgm:prSet/>
      <dgm:spPr/>
      <dgm:t>
        <a:bodyPr/>
        <a:lstStyle/>
        <a:p>
          <a:r>
            <a:rPr lang="en-US" dirty="0">
              <a:latin typeface="Times New Roman" panose="02020603050405020304" pitchFamily="18" charset="0"/>
              <a:cs typeface="Times New Roman" panose="02020603050405020304" pitchFamily="18" charset="0"/>
            </a:rPr>
            <a:t>How to detect phishing websites focusing on the URL of the suspicious website? </a:t>
          </a:r>
        </a:p>
      </dgm:t>
    </dgm:pt>
    <dgm:pt modelId="{3DF54DEC-B8D4-4078-B47D-A641A963AD0B}" type="parTrans" cxnId="{F62ECD01-C6B8-4AA6-809E-53321A293940}">
      <dgm:prSet/>
      <dgm:spPr/>
      <dgm:t>
        <a:bodyPr/>
        <a:lstStyle/>
        <a:p>
          <a:endParaRPr lang="en-US">
            <a:latin typeface="Times New Roman" panose="02020603050405020304" pitchFamily="18" charset="0"/>
            <a:cs typeface="Times New Roman" panose="02020603050405020304" pitchFamily="18" charset="0"/>
          </a:endParaRPr>
        </a:p>
      </dgm:t>
    </dgm:pt>
    <dgm:pt modelId="{680EB9FC-D43F-4B45-AF04-7D02D370F2F3}" type="sibTrans" cxnId="{F62ECD01-C6B8-4AA6-809E-53321A293940}">
      <dgm:prSet/>
      <dgm:spPr/>
      <dgm:t>
        <a:bodyPr/>
        <a:lstStyle/>
        <a:p>
          <a:endParaRPr lang="en-US">
            <a:latin typeface="Times New Roman" panose="02020603050405020304" pitchFamily="18" charset="0"/>
            <a:cs typeface="Times New Roman" panose="02020603050405020304" pitchFamily="18" charset="0"/>
          </a:endParaRPr>
        </a:p>
      </dgm:t>
    </dgm:pt>
    <dgm:pt modelId="{0B6CB98D-4045-4350-A817-9CCF606749C5}">
      <dgm:prSet/>
      <dgm:spPr/>
      <dgm:t>
        <a:bodyPr/>
        <a:lstStyle/>
        <a:p>
          <a:r>
            <a:rPr lang="en-US" dirty="0">
              <a:latin typeface="Times New Roman" panose="02020603050405020304" pitchFamily="18" charset="0"/>
              <a:cs typeface="Times New Roman" panose="02020603050405020304" pitchFamily="18" charset="0"/>
            </a:rPr>
            <a:t>How to inform a user about a phishing email or a phishing website through a browser extension and a mobile app?</a:t>
          </a:r>
        </a:p>
      </dgm:t>
    </dgm:pt>
    <dgm:pt modelId="{60C63842-C71F-45EF-8A47-BA5470B64123}" type="parTrans" cxnId="{07ACACFB-7544-4019-8591-211B8BFC1BAF}">
      <dgm:prSet/>
      <dgm:spPr/>
      <dgm:t>
        <a:bodyPr/>
        <a:lstStyle/>
        <a:p>
          <a:endParaRPr lang="en-US">
            <a:latin typeface="Times New Roman" panose="02020603050405020304" pitchFamily="18" charset="0"/>
            <a:cs typeface="Times New Roman" panose="02020603050405020304" pitchFamily="18" charset="0"/>
          </a:endParaRPr>
        </a:p>
      </dgm:t>
    </dgm:pt>
    <dgm:pt modelId="{94026C40-1019-4EF7-BA57-E5A1A0D4818A}" type="sibTrans" cxnId="{07ACACFB-7544-4019-8591-211B8BFC1BAF}">
      <dgm:prSet/>
      <dgm:spPr/>
      <dgm:t>
        <a:bodyPr/>
        <a:lstStyle/>
        <a:p>
          <a:endParaRPr lang="en-US">
            <a:latin typeface="Times New Roman" panose="02020603050405020304" pitchFamily="18" charset="0"/>
            <a:cs typeface="Times New Roman" panose="02020603050405020304" pitchFamily="18" charset="0"/>
          </a:endParaRPr>
        </a:p>
      </dgm:t>
    </dgm:pt>
    <dgm:pt modelId="{BABA05CF-EB09-4C31-97BD-C1645CDB172E}" type="pres">
      <dgm:prSet presAssocID="{5FD0E21A-4BC6-4166-A380-0DD4786BA1C1}" presName="vert0" presStyleCnt="0">
        <dgm:presLayoutVars>
          <dgm:dir/>
          <dgm:animOne val="branch"/>
          <dgm:animLvl val="lvl"/>
        </dgm:presLayoutVars>
      </dgm:prSet>
      <dgm:spPr/>
    </dgm:pt>
    <dgm:pt modelId="{03D5D430-1C03-4660-AD30-6E9561F7A14D}" type="pres">
      <dgm:prSet presAssocID="{D92D23A3-C2D5-4D0B-B33C-51D7A668A6BA}" presName="thickLine" presStyleLbl="alignNode1" presStyleIdx="0" presStyleCnt="5"/>
      <dgm:spPr/>
    </dgm:pt>
    <dgm:pt modelId="{52965354-8B63-4620-87C5-9A6E63793558}" type="pres">
      <dgm:prSet presAssocID="{D92D23A3-C2D5-4D0B-B33C-51D7A668A6BA}" presName="horz1" presStyleCnt="0"/>
      <dgm:spPr/>
    </dgm:pt>
    <dgm:pt modelId="{62910DC4-978E-4F25-BEFF-3A124D495706}" type="pres">
      <dgm:prSet presAssocID="{D92D23A3-C2D5-4D0B-B33C-51D7A668A6BA}" presName="tx1" presStyleLbl="revTx" presStyleIdx="0" presStyleCnt="5"/>
      <dgm:spPr/>
    </dgm:pt>
    <dgm:pt modelId="{2EAEEE96-21CB-45B3-8308-9DDD7D3B04E9}" type="pres">
      <dgm:prSet presAssocID="{D92D23A3-C2D5-4D0B-B33C-51D7A668A6BA}" presName="vert1" presStyleCnt="0"/>
      <dgm:spPr/>
    </dgm:pt>
    <dgm:pt modelId="{F2CD6D42-C67C-4A88-9ABB-AB71F9F182BE}" type="pres">
      <dgm:prSet presAssocID="{BABBA593-96CC-461E-B12A-889F634E71B7}" presName="thickLine" presStyleLbl="alignNode1" presStyleIdx="1" presStyleCnt="5"/>
      <dgm:spPr/>
    </dgm:pt>
    <dgm:pt modelId="{BDA981ED-5E43-40D4-8C52-282C16115EF5}" type="pres">
      <dgm:prSet presAssocID="{BABBA593-96CC-461E-B12A-889F634E71B7}" presName="horz1" presStyleCnt="0"/>
      <dgm:spPr/>
    </dgm:pt>
    <dgm:pt modelId="{522E6055-5308-4A7F-9487-3CBDC03CE1A6}" type="pres">
      <dgm:prSet presAssocID="{BABBA593-96CC-461E-B12A-889F634E71B7}" presName="tx1" presStyleLbl="revTx" presStyleIdx="1" presStyleCnt="5"/>
      <dgm:spPr/>
    </dgm:pt>
    <dgm:pt modelId="{D444AADA-40B2-42E3-AECB-4A671231E965}" type="pres">
      <dgm:prSet presAssocID="{BABBA593-96CC-461E-B12A-889F634E71B7}" presName="vert1" presStyleCnt="0"/>
      <dgm:spPr/>
    </dgm:pt>
    <dgm:pt modelId="{6CFDC986-23EA-42D7-87C1-4FE24E12F1F4}" type="pres">
      <dgm:prSet presAssocID="{C5DE7C64-873D-4C5C-BB38-308BDCADC469}" presName="thickLine" presStyleLbl="alignNode1" presStyleIdx="2" presStyleCnt="5"/>
      <dgm:spPr/>
    </dgm:pt>
    <dgm:pt modelId="{58BE037F-7C1C-443C-B2A7-0A5DF0E4B9E4}" type="pres">
      <dgm:prSet presAssocID="{C5DE7C64-873D-4C5C-BB38-308BDCADC469}" presName="horz1" presStyleCnt="0"/>
      <dgm:spPr/>
    </dgm:pt>
    <dgm:pt modelId="{7B1C02CB-C1EE-4B55-9FCF-A3F3970AD04F}" type="pres">
      <dgm:prSet presAssocID="{C5DE7C64-873D-4C5C-BB38-308BDCADC469}" presName="tx1" presStyleLbl="revTx" presStyleIdx="2" presStyleCnt="5"/>
      <dgm:spPr/>
    </dgm:pt>
    <dgm:pt modelId="{8AA031F7-1DC3-4486-AC8A-1F6A0BD58C8C}" type="pres">
      <dgm:prSet presAssocID="{C5DE7C64-873D-4C5C-BB38-308BDCADC469}" presName="vert1" presStyleCnt="0"/>
      <dgm:spPr/>
    </dgm:pt>
    <dgm:pt modelId="{DB880B61-86B8-4ABE-B3F4-7C6436BE19E9}" type="pres">
      <dgm:prSet presAssocID="{72C047EF-CCD4-4DB9-9EA8-1F531EF59750}" presName="thickLine" presStyleLbl="alignNode1" presStyleIdx="3" presStyleCnt="5"/>
      <dgm:spPr/>
    </dgm:pt>
    <dgm:pt modelId="{871E9B66-5CF8-4236-9ACA-9E48FD7DB223}" type="pres">
      <dgm:prSet presAssocID="{72C047EF-CCD4-4DB9-9EA8-1F531EF59750}" presName="horz1" presStyleCnt="0"/>
      <dgm:spPr/>
    </dgm:pt>
    <dgm:pt modelId="{2B1DACB7-E2E8-4988-85B8-701AA516568B}" type="pres">
      <dgm:prSet presAssocID="{72C047EF-CCD4-4DB9-9EA8-1F531EF59750}" presName="tx1" presStyleLbl="revTx" presStyleIdx="3" presStyleCnt="5"/>
      <dgm:spPr/>
    </dgm:pt>
    <dgm:pt modelId="{F514B710-8F76-466E-9FF9-B13DC64AD54E}" type="pres">
      <dgm:prSet presAssocID="{72C047EF-CCD4-4DB9-9EA8-1F531EF59750}" presName="vert1" presStyleCnt="0"/>
      <dgm:spPr/>
    </dgm:pt>
    <dgm:pt modelId="{E49649B7-BFC6-4511-B411-EECC74BFC89B}" type="pres">
      <dgm:prSet presAssocID="{0B6CB98D-4045-4350-A817-9CCF606749C5}" presName="thickLine" presStyleLbl="alignNode1" presStyleIdx="4" presStyleCnt="5"/>
      <dgm:spPr/>
    </dgm:pt>
    <dgm:pt modelId="{50A1F098-3A97-4489-B305-8F91506BA447}" type="pres">
      <dgm:prSet presAssocID="{0B6CB98D-4045-4350-A817-9CCF606749C5}" presName="horz1" presStyleCnt="0"/>
      <dgm:spPr/>
    </dgm:pt>
    <dgm:pt modelId="{892971EA-B4B0-4870-AC9D-13E0EA5D37BA}" type="pres">
      <dgm:prSet presAssocID="{0B6CB98D-4045-4350-A817-9CCF606749C5}" presName="tx1" presStyleLbl="revTx" presStyleIdx="4" presStyleCnt="5"/>
      <dgm:spPr/>
    </dgm:pt>
    <dgm:pt modelId="{A971533F-1C17-459A-BB3C-8D6E2D2BC369}" type="pres">
      <dgm:prSet presAssocID="{0B6CB98D-4045-4350-A817-9CCF606749C5}" presName="vert1" presStyleCnt="0"/>
      <dgm:spPr/>
    </dgm:pt>
  </dgm:ptLst>
  <dgm:cxnLst>
    <dgm:cxn modelId="{F62ECD01-C6B8-4AA6-809E-53321A293940}" srcId="{5FD0E21A-4BC6-4166-A380-0DD4786BA1C1}" destId="{72C047EF-CCD4-4DB9-9EA8-1F531EF59750}" srcOrd="3" destOrd="0" parTransId="{3DF54DEC-B8D4-4078-B47D-A641A963AD0B}" sibTransId="{680EB9FC-D43F-4B45-AF04-7D02D370F2F3}"/>
    <dgm:cxn modelId="{AE399F17-F281-4727-BEA2-DE443D12159A}" srcId="{5FD0E21A-4BC6-4166-A380-0DD4786BA1C1}" destId="{C5DE7C64-873D-4C5C-BB38-308BDCADC469}" srcOrd="2" destOrd="0" parTransId="{238DE5FB-0C12-49EC-B41B-41A294916C7A}" sibTransId="{4599BED5-26F1-42C4-97DE-2FB1E3AE458D}"/>
    <dgm:cxn modelId="{349D033F-B502-4EB9-B204-F68055C01A28}" type="presOf" srcId="{5FD0E21A-4BC6-4166-A380-0DD4786BA1C1}" destId="{BABA05CF-EB09-4C31-97BD-C1645CDB172E}" srcOrd="0" destOrd="0" presId="urn:microsoft.com/office/officeart/2008/layout/LinedList"/>
    <dgm:cxn modelId="{BC5E5148-3823-4177-B9C0-0B850F925648}" srcId="{5FD0E21A-4BC6-4166-A380-0DD4786BA1C1}" destId="{D92D23A3-C2D5-4D0B-B33C-51D7A668A6BA}" srcOrd="0" destOrd="0" parTransId="{AF915B3C-A41C-426F-92D0-23BA23233A3F}" sibTransId="{1194395E-6185-4CC0-B4A5-081E6227E118}"/>
    <dgm:cxn modelId="{0F7D954A-E1A0-43C6-B500-4EE1AE849429}" srcId="{5FD0E21A-4BC6-4166-A380-0DD4786BA1C1}" destId="{BABBA593-96CC-461E-B12A-889F634E71B7}" srcOrd="1" destOrd="0" parTransId="{AF449C84-AF9D-4093-ABC9-5B9182B57000}" sibTransId="{5759ACB9-120B-48A7-BB81-6A2A07E2FDE1}"/>
    <dgm:cxn modelId="{0A8BF3E4-D602-4E16-8837-E1413251D5FD}" type="presOf" srcId="{D92D23A3-C2D5-4D0B-B33C-51D7A668A6BA}" destId="{62910DC4-978E-4F25-BEFF-3A124D495706}" srcOrd="0" destOrd="0" presId="urn:microsoft.com/office/officeart/2008/layout/LinedList"/>
    <dgm:cxn modelId="{522103EB-9DE7-4E61-B714-6531C3075023}" type="presOf" srcId="{C5DE7C64-873D-4C5C-BB38-308BDCADC469}" destId="{7B1C02CB-C1EE-4B55-9FCF-A3F3970AD04F}" srcOrd="0" destOrd="0" presId="urn:microsoft.com/office/officeart/2008/layout/LinedList"/>
    <dgm:cxn modelId="{5506B7ED-7981-4B5E-B79D-DAC38412183F}" type="presOf" srcId="{72C047EF-CCD4-4DB9-9EA8-1F531EF59750}" destId="{2B1DACB7-E2E8-4988-85B8-701AA516568B}" srcOrd="0" destOrd="0" presId="urn:microsoft.com/office/officeart/2008/layout/LinedList"/>
    <dgm:cxn modelId="{CCF5D0F5-3A41-4988-B1CD-B2C96AD4DE35}" type="presOf" srcId="{0B6CB98D-4045-4350-A817-9CCF606749C5}" destId="{892971EA-B4B0-4870-AC9D-13E0EA5D37BA}" srcOrd="0" destOrd="0" presId="urn:microsoft.com/office/officeart/2008/layout/LinedList"/>
    <dgm:cxn modelId="{53B6E4F6-5D7E-4E16-8023-44093ECD71A6}" type="presOf" srcId="{BABBA593-96CC-461E-B12A-889F634E71B7}" destId="{522E6055-5308-4A7F-9487-3CBDC03CE1A6}" srcOrd="0" destOrd="0" presId="urn:microsoft.com/office/officeart/2008/layout/LinedList"/>
    <dgm:cxn modelId="{07ACACFB-7544-4019-8591-211B8BFC1BAF}" srcId="{5FD0E21A-4BC6-4166-A380-0DD4786BA1C1}" destId="{0B6CB98D-4045-4350-A817-9CCF606749C5}" srcOrd="4" destOrd="0" parTransId="{60C63842-C71F-45EF-8A47-BA5470B64123}" sibTransId="{94026C40-1019-4EF7-BA57-E5A1A0D4818A}"/>
    <dgm:cxn modelId="{E3FFA97C-0613-4EEC-99C9-6373C06B827F}" type="presParOf" srcId="{BABA05CF-EB09-4C31-97BD-C1645CDB172E}" destId="{03D5D430-1C03-4660-AD30-6E9561F7A14D}" srcOrd="0" destOrd="0" presId="urn:microsoft.com/office/officeart/2008/layout/LinedList"/>
    <dgm:cxn modelId="{9948CE19-8671-4AF5-AF24-4040336D4D54}" type="presParOf" srcId="{BABA05CF-EB09-4C31-97BD-C1645CDB172E}" destId="{52965354-8B63-4620-87C5-9A6E63793558}" srcOrd="1" destOrd="0" presId="urn:microsoft.com/office/officeart/2008/layout/LinedList"/>
    <dgm:cxn modelId="{04BB36DC-8796-482F-AEAA-CF5453F7BC2B}" type="presParOf" srcId="{52965354-8B63-4620-87C5-9A6E63793558}" destId="{62910DC4-978E-4F25-BEFF-3A124D495706}" srcOrd="0" destOrd="0" presId="urn:microsoft.com/office/officeart/2008/layout/LinedList"/>
    <dgm:cxn modelId="{90158DF6-ED45-49DF-8AD8-790E15A890FA}" type="presParOf" srcId="{52965354-8B63-4620-87C5-9A6E63793558}" destId="{2EAEEE96-21CB-45B3-8308-9DDD7D3B04E9}" srcOrd="1" destOrd="0" presId="urn:microsoft.com/office/officeart/2008/layout/LinedList"/>
    <dgm:cxn modelId="{3AB68D52-C2EC-4000-96B9-7E1A0D9F53A2}" type="presParOf" srcId="{BABA05CF-EB09-4C31-97BD-C1645CDB172E}" destId="{F2CD6D42-C67C-4A88-9ABB-AB71F9F182BE}" srcOrd="2" destOrd="0" presId="urn:microsoft.com/office/officeart/2008/layout/LinedList"/>
    <dgm:cxn modelId="{E901671F-EE94-4181-82C6-2AFFCDF9A9A3}" type="presParOf" srcId="{BABA05CF-EB09-4C31-97BD-C1645CDB172E}" destId="{BDA981ED-5E43-40D4-8C52-282C16115EF5}" srcOrd="3" destOrd="0" presId="urn:microsoft.com/office/officeart/2008/layout/LinedList"/>
    <dgm:cxn modelId="{93A53284-0A19-4491-BBA0-7FA7BC07ECF3}" type="presParOf" srcId="{BDA981ED-5E43-40D4-8C52-282C16115EF5}" destId="{522E6055-5308-4A7F-9487-3CBDC03CE1A6}" srcOrd="0" destOrd="0" presId="urn:microsoft.com/office/officeart/2008/layout/LinedList"/>
    <dgm:cxn modelId="{9E77B3F0-232A-4C51-A6FF-624D652DA625}" type="presParOf" srcId="{BDA981ED-5E43-40D4-8C52-282C16115EF5}" destId="{D444AADA-40B2-42E3-AECB-4A671231E965}" srcOrd="1" destOrd="0" presId="urn:microsoft.com/office/officeart/2008/layout/LinedList"/>
    <dgm:cxn modelId="{13E7EC19-5726-4B6D-A098-91130C92DCEC}" type="presParOf" srcId="{BABA05CF-EB09-4C31-97BD-C1645CDB172E}" destId="{6CFDC986-23EA-42D7-87C1-4FE24E12F1F4}" srcOrd="4" destOrd="0" presId="urn:microsoft.com/office/officeart/2008/layout/LinedList"/>
    <dgm:cxn modelId="{3C3651DB-C5FC-4559-AA5B-F5CAB8F9AA57}" type="presParOf" srcId="{BABA05CF-EB09-4C31-97BD-C1645CDB172E}" destId="{58BE037F-7C1C-443C-B2A7-0A5DF0E4B9E4}" srcOrd="5" destOrd="0" presId="urn:microsoft.com/office/officeart/2008/layout/LinedList"/>
    <dgm:cxn modelId="{E92535D8-5F5A-45A1-ABC0-D9BF80984B1D}" type="presParOf" srcId="{58BE037F-7C1C-443C-B2A7-0A5DF0E4B9E4}" destId="{7B1C02CB-C1EE-4B55-9FCF-A3F3970AD04F}" srcOrd="0" destOrd="0" presId="urn:microsoft.com/office/officeart/2008/layout/LinedList"/>
    <dgm:cxn modelId="{F95CD407-4671-4E46-BF15-5361DA5873E2}" type="presParOf" srcId="{58BE037F-7C1C-443C-B2A7-0A5DF0E4B9E4}" destId="{8AA031F7-1DC3-4486-AC8A-1F6A0BD58C8C}" srcOrd="1" destOrd="0" presId="urn:microsoft.com/office/officeart/2008/layout/LinedList"/>
    <dgm:cxn modelId="{D5D77FF2-3BFB-4763-9062-EDFE3E23C501}" type="presParOf" srcId="{BABA05CF-EB09-4C31-97BD-C1645CDB172E}" destId="{DB880B61-86B8-4ABE-B3F4-7C6436BE19E9}" srcOrd="6" destOrd="0" presId="urn:microsoft.com/office/officeart/2008/layout/LinedList"/>
    <dgm:cxn modelId="{497416CD-46BC-464F-AA81-B6B5D021C0F8}" type="presParOf" srcId="{BABA05CF-EB09-4C31-97BD-C1645CDB172E}" destId="{871E9B66-5CF8-4236-9ACA-9E48FD7DB223}" srcOrd="7" destOrd="0" presId="urn:microsoft.com/office/officeart/2008/layout/LinedList"/>
    <dgm:cxn modelId="{7F5E0A42-7DD0-4273-9E3A-A25DB9C2AAA3}" type="presParOf" srcId="{871E9B66-5CF8-4236-9ACA-9E48FD7DB223}" destId="{2B1DACB7-E2E8-4988-85B8-701AA516568B}" srcOrd="0" destOrd="0" presId="urn:microsoft.com/office/officeart/2008/layout/LinedList"/>
    <dgm:cxn modelId="{4CC06EAD-78C4-4FA9-9883-D1B0951C411C}" type="presParOf" srcId="{871E9B66-5CF8-4236-9ACA-9E48FD7DB223}" destId="{F514B710-8F76-466E-9FF9-B13DC64AD54E}" srcOrd="1" destOrd="0" presId="urn:microsoft.com/office/officeart/2008/layout/LinedList"/>
    <dgm:cxn modelId="{15DA6DDC-5433-42E3-9188-19D608728565}" type="presParOf" srcId="{BABA05CF-EB09-4C31-97BD-C1645CDB172E}" destId="{E49649B7-BFC6-4511-B411-EECC74BFC89B}" srcOrd="8" destOrd="0" presId="urn:microsoft.com/office/officeart/2008/layout/LinedList"/>
    <dgm:cxn modelId="{167A7F6F-BF1B-4C75-8FF3-2356E18FD822}" type="presParOf" srcId="{BABA05CF-EB09-4C31-97BD-C1645CDB172E}" destId="{50A1F098-3A97-4489-B305-8F91506BA447}" srcOrd="9" destOrd="0" presId="urn:microsoft.com/office/officeart/2008/layout/LinedList"/>
    <dgm:cxn modelId="{F0D6EFC5-5FC8-4357-9433-C98D689A035C}" type="presParOf" srcId="{50A1F098-3A97-4489-B305-8F91506BA447}" destId="{892971EA-B4B0-4870-AC9D-13E0EA5D37BA}" srcOrd="0" destOrd="0" presId="urn:microsoft.com/office/officeart/2008/layout/LinedList"/>
    <dgm:cxn modelId="{28195AEA-F753-4F80-9852-097569D12A17}" type="presParOf" srcId="{50A1F098-3A97-4489-B305-8F91506BA447}" destId="{A971533F-1C17-459A-BB3C-8D6E2D2BC36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601582-A8FA-4A85-8DEC-DD91EC555EF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4977679-2A0B-44DA-BF7D-CFA6CCDCF537}">
      <dgm:prSet/>
      <dgm:spPr/>
      <dgm:t>
        <a:bodyPr/>
        <a:lstStyle/>
        <a:p>
          <a:r>
            <a:rPr lang="en-US" b="0" i="0">
              <a:latin typeface="Times New Roman" panose="02020603050405020304" pitchFamily="18" charset="0"/>
              <a:cs typeface="Times New Roman" panose="02020603050405020304" pitchFamily="18" charset="0"/>
            </a:rPr>
            <a:t>Investigate the effectiveness of different URL features for phishing website detection.</a:t>
          </a:r>
          <a:endParaRPr lang="en-US">
            <a:latin typeface="Times New Roman" panose="02020603050405020304" pitchFamily="18" charset="0"/>
            <a:cs typeface="Times New Roman" panose="02020603050405020304" pitchFamily="18" charset="0"/>
          </a:endParaRPr>
        </a:p>
      </dgm:t>
    </dgm:pt>
    <dgm:pt modelId="{A6724ADB-B04F-4D87-A41E-F373D3E6D494}" type="parTrans" cxnId="{D4F78276-E058-4998-8436-4B118E526586}">
      <dgm:prSet/>
      <dgm:spPr/>
      <dgm:t>
        <a:bodyPr/>
        <a:lstStyle/>
        <a:p>
          <a:endParaRPr lang="en-US">
            <a:latin typeface="Times New Roman" panose="02020603050405020304" pitchFamily="18" charset="0"/>
            <a:cs typeface="Times New Roman" panose="02020603050405020304" pitchFamily="18" charset="0"/>
          </a:endParaRPr>
        </a:p>
      </dgm:t>
    </dgm:pt>
    <dgm:pt modelId="{CAC20504-7610-454B-AD9C-CC207F497941}" type="sibTrans" cxnId="{D4F78276-E058-4998-8436-4B118E526586}">
      <dgm:prSet/>
      <dgm:spPr/>
      <dgm:t>
        <a:bodyPr/>
        <a:lstStyle/>
        <a:p>
          <a:endParaRPr lang="en-US">
            <a:latin typeface="Times New Roman" panose="02020603050405020304" pitchFamily="18" charset="0"/>
            <a:cs typeface="Times New Roman" panose="02020603050405020304" pitchFamily="18" charset="0"/>
          </a:endParaRPr>
        </a:p>
      </dgm:t>
    </dgm:pt>
    <dgm:pt modelId="{AAAAE29D-B3F5-4D0F-9592-209A644550A0}">
      <dgm:prSet/>
      <dgm:spPr/>
      <dgm:t>
        <a:bodyPr/>
        <a:lstStyle/>
        <a:p>
          <a:r>
            <a:rPr lang="en-US" b="0" i="0" dirty="0">
              <a:latin typeface="Times New Roman" panose="02020603050405020304" pitchFamily="18" charset="0"/>
              <a:cs typeface="Times New Roman" panose="02020603050405020304" pitchFamily="18" charset="0"/>
            </a:rPr>
            <a:t>Evaluate the performance of different machine learning algorithms for phishing website detection using URL features.</a:t>
          </a:r>
          <a:endParaRPr lang="en-US" dirty="0">
            <a:latin typeface="Times New Roman" panose="02020603050405020304" pitchFamily="18" charset="0"/>
            <a:cs typeface="Times New Roman" panose="02020603050405020304" pitchFamily="18" charset="0"/>
          </a:endParaRPr>
        </a:p>
      </dgm:t>
    </dgm:pt>
    <dgm:pt modelId="{827B82E1-34B9-4871-AAD3-E4F4F485C55A}" type="parTrans" cxnId="{71306985-9E21-4CA2-85C2-388D91C1BB47}">
      <dgm:prSet/>
      <dgm:spPr/>
      <dgm:t>
        <a:bodyPr/>
        <a:lstStyle/>
        <a:p>
          <a:endParaRPr lang="en-US">
            <a:latin typeface="Times New Roman" panose="02020603050405020304" pitchFamily="18" charset="0"/>
            <a:cs typeface="Times New Roman" panose="02020603050405020304" pitchFamily="18" charset="0"/>
          </a:endParaRPr>
        </a:p>
      </dgm:t>
    </dgm:pt>
    <dgm:pt modelId="{1558A1E5-2443-453F-B284-06F026D3C323}" type="sibTrans" cxnId="{71306985-9E21-4CA2-85C2-388D91C1BB47}">
      <dgm:prSet/>
      <dgm:spPr/>
      <dgm:t>
        <a:bodyPr/>
        <a:lstStyle/>
        <a:p>
          <a:endParaRPr lang="en-US">
            <a:latin typeface="Times New Roman" panose="02020603050405020304" pitchFamily="18" charset="0"/>
            <a:cs typeface="Times New Roman" panose="02020603050405020304" pitchFamily="18" charset="0"/>
          </a:endParaRPr>
        </a:p>
      </dgm:t>
    </dgm:pt>
    <dgm:pt modelId="{4AE336DB-D9B4-493F-AFEA-805104A8B559}">
      <dgm:prSet/>
      <dgm:spPr/>
      <dgm:t>
        <a:bodyPr/>
        <a:lstStyle/>
        <a:p>
          <a:r>
            <a:rPr lang="en-US" b="0" i="0">
              <a:latin typeface="Times New Roman" panose="02020603050405020304" pitchFamily="18" charset="0"/>
              <a:cs typeface="Times New Roman" panose="02020603050405020304" pitchFamily="18" charset="0"/>
            </a:rPr>
            <a:t>Design an optimized machine learning model that can achieve high accuracy and efficiency in detecting phishing websites using URL features.</a:t>
          </a:r>
          <a:endParaRPr lang="en-US">
            <a:latin typeface="Times New Roman" panose="02020603050405020304" pitchFamily="18" charset="0"/>
            <a:cs typeface="Times New Roman" panose="02020603050405020304" pitchFamily="18" charset="0"/>
          </a:endParaRPr>
        </a:p>
      </dgm:t>
    </dgm:pt>
    <dgm:pt modelId="{E1D1D440-1894-4012-BEC3-60ACA7D90E10}" type="parTrans" cxnId="{B44A87C0-FE94-4CB2-B106-6559CCE4DD43}">
      <dgm:prSet/>
      <dgm:spPr/>
      <dgm:t>
        <a:bodyPr/>
        <a:lstStyle/>
        <a:p>
          <a:endParaRPr lang="en-US">
            <a:latin typeface="Times New Roman" panose="02020603050405020304" pitchFamily="18" charset="0"/>
            <a:cs typeface="Times New Roman" panose="02020603050405020304" pitchFamily="18" charset="0"/>
          </a:endParaRPr>
        </a:p>
      </dgm:t>
    </dgm:pt>
    <dgm:pt modelId="{5F4395A3-AFAF-4D35-AFF5-696471B74FF6}" type="sibTrans" cxnId="{B44A87C0-FE94-4CB2-B106-6559CCE4DD43}">
      <dgm:prSet/>
      <dgm:spPr/>
      <dgm:t>
        <a:bodyPr/>
        <a:lstStyle/>
        <a:p>
          <a:endParaRPr lang="en-US">
            <a:latin typeface="Times New Roman" panose="02020603050405020304" pitchFamily="18" charset="0"/>
            <a:cs typeface="Times New Roman" panose="02020603050405020304" pitchFamily="18" charset="0"/>
          </a:endParaRPr>
        </a:p>
      </dgm:t>
    </dgm:pt>
    <dgm:pt modelId="{252C728B-5038-46EC-B1D6-247BF24DBA2D}">
      <dgm:prSet/>
      <dgm:spPr/>
      <dgm:t>
        <a:bodyPr/>
        <a:lstStyle/>
        <a:p>
          <a:r>
            <a:rPr lang="en-US" b="0" i="0">
              <a:latin typeface="Times New Roman" panose="02020603050405020304" pitchFamily="18" charset="0"/>
              <a:cs typeface="Times New Roman" panose="02020603050405020304" pitchFamily="18" charset="0"/>
            </a:rPr>
            <a:t>Compare the performance of the proposed model with existing state-of-the-art phishing website detection methods.</a:t>
          </a:r>
          <a:endParaRPr lang="en-US">
            <a:latin typeface="Times New Roman" panose="02020603050405020304" pitchFamily="18" charset="0"/>
            <a:cs typeface="Times New Roman" panose="02020603050405020304" pitchFamily="18" charset="0"/>
          </a:endParaRPr>
        </a:p>
      </dgm:t>
    </dgm:pt>
    <dgm:pt modelId="{FD92DCDE-8618-4566-9B7C-0F6D0265D3DE}" type="parTrans" cxnId="{0FC68FE9-6A93-469A-8EAE-D9162544A031}">
      <dgm:prSet/>
      <dgm:spPr/>
      <dgm:t>
        <a:bodyPr/>
        <a:lstStyle/>
        <a:p>
          <a:endParaRPr lang="en-US">
            <a:latin typeface="Times New Roman" panose="02020603050405020304" pitchFamily="18" charset="0"/>
            <a:cs typeface="Times New Roman" panose="02020603050405020304" pitchFamily="18" charset="0"/>
          </a:endParaRPr>
        </a:p>
      </dgm:t>
    </dgm:pt>
    <dgm:pt modelId="{0CA63659-03BA-42FC-AD1A-D297287B8BF0}" type="sibTrans" cxnId="{0FC68FE9-6A93-469A-8EAE-D9162544A031}">
      <dgm:prSet/>
      <dgm:spPr/>
      <dgm:t>
        <a:bodyPr/>
        <a:lstStyle/>
        <a:p>
          <a:endParaRPr lang="en-US">
            <a:latin typeface="Times New Roman" panose="02020603050405020304" pitchFamily="18" charset="0"/>
            <a:cs typeface="Times New Roman" panose="02020603050405020304" pitchFamily="18" charset="0"/>
          </a:endParaRPr>
        </a:p>
      </dgm:t>
    </dgm:pt>
    <dgm:pt modelId="{7063D4E8-50BA-4E4C-B9F7-87DDFA1D807E}">
      <dgm:prSet/>
      <dgm:spPr/>
      <dgm:t>
        <a:bodyPr/>
        <a:lstStyle/>
        <a:p>
          <a:r>
            <a:rPr lang="en-US">
              <a:latin typeface="Times New Roman" panose="02020603050405020304" pitchFamily="18" charset="0"/>
              <a:cs typeface="Times New Roman" panose="02020603050405020304" pitchFamily="18" charset="0"/>
            </a:rPr>
            <a:t>Made  URL blocker to block the Pshing URLs  </a:t>
          </a:r>
        </a:p>
      </dgm:t>
    </dgm:pt>
    <dgm:pt modelId="{4969DBB1-50F8-4229-9C64-544F00D2B258}" type="parTrans" cxnId="{47D2CFA1-ECBD-41C2-96F5-D9399BA8AC1C}">
      <dgm:prSet/>
      <dgm:spPr/>
      <dgm:t>
        <a:bodyPr/>
        <a:lstStyle/>
        <a:p>
          <a:endParaRPr lang="en-US">
            <a:latin typeface="Times New Roman" panose="02020603050405020304" pitchFamily="18" charset="0"/>
            <a:cs typeface="Times New Roman" panose="02020603050405020304" pitchFamily="18" charset="0"/>
          </a:endParaRPr>
        </a:p>
      </dgm:t>
    </dgm:pt>
    <dgm:pt modelId="{B2C6982C-C809-46F0-9204-FE50823A3987}" type="sibTrans" cxnId="{47D2CFA1-ECBD-41C2-96F5-D9399BA8AC1C}">
      <dgm:prSet/>
      <dgm:spPr/>
      <dgm:t>
        <a:bodyPr/>
        <a:lstStyle/>
        <a:p>
          <a:endParaRPr lang="en-US">
            <a:latin typeface="Times New Roman" panose="02020603050405020304" pitchFamily="18" charset="0"/>
            <a:cs typeface="Times New Roman" panose="02020603050405020304" pitchFamily="18" charset="0"/>
          </a:endParaRPr>
        </a:p>
      </dgm:t>
    </dgm:pt>
    <dgm:pt modelId="{D43B7914-DEA4-4423-9719-1A1B854AD1CE}" type="pres">
      <dgm:prSet presAssocID="{F1601582-A8FA-4A85-8DEC-DD91EC555EFE}" presName="linear" presStyleCnt="0">
        <dgm:presLayoutVars>
          <dgm:animLvl val="lvl"/>
          <dgm:resizeHandles val="exact"/>
        </dgm:presLayoutVars>
      </dgm:prSet>
      <dgm:spPr/>
    </dgm:pt>
    <dgm:pt modelId="{C87A8E96-B80B-482D-9DB5-663898B23333}" type="pres">
      <dgm:prSet presAssocID="{C4977679-2A0B-44DA-BF7D-CFA6CCDCF537}" presName="parentText" presStyleLbl="node1" presStyleIdx="0" presStyleCnt="5">
        <dgm:presLayoutVars>
          <dgm:chMax val="0"/>
          <dgm:bulletEnabled val="1"/>
        </dgm:presLayoutVars>
      </dgm:prSet>
      <dgm:spPr/>
    </dgm:pt>
    <dgm:pt modelId="{82198805-FAD8-407D-9C18-BD382EC18683}" type="pres">
      <dgm:prSet presAssocID="{CAC20504-7610-454B-AD9C-CC207F497941}" presName="spacer" presStyleCnt="0"/>
      <dgm:spPr/>
    </dgm:pt>
    <dgm:pt modelId="{4E0E06B7-66A0-410D-9E33-5AC4663EF0FF}" type="pres">
      <dgm:prSet presAssocID="{AAAAE29D-B3F5-4D0F-9592-209A644550A0}" presName="parentText" presStyleLbl="node1" presStyleIdx="1" presStyleCnt="5">
        <dgm:presLayoutVars>
          <dgm:chMax val="0"/>
          <dgm:bulletEnabled val="1"/>
        </dgm:presLayoutVars>
      </dgm:prSet>
      <dgm:spPr/>
    </dgm:pt>
    <dgm:pt modelId="{B9A24DF0-C0C7-43EA-8832-5A5DEA458C79}" type="pres">
      <dgm:prSet presAssocID="{1558A1E5-2443-453F-B284-06F026D3C323}" presName="spacer" presStyleCnt="0"/>
      <dgm:spPr/>
    </dgm:pt>
    <dgm:pt modelId="{BD69D8F0-A040-46AE-8AB9-E1C5135E3029}" type="pres">
      <dgm:prSet presAssocID="{4AE336DB-D9B4-493F-AFEA-805104A8B559}" presName="parentText" presStyleLbl="node1" presStyleIdx="2" presStyleCnt="5">
        <dgm:presLayoutVars>
          <dgm:chMax val="0"/>
          <dgm:bulletEnabled val="1"/>
        </dgm:presLayoutVars>
      </dgm:prSet>
      <dgm:spPr/>
    </dgm:pt>
    <dgm:pt modelId="{BBA0AFE2-3F1B-474A-9AD5-BFCF0D9FFCDC}" type="pres">
      <dgm:prSet presAssocID="{5F4395A3-AFAF-4D35-AFF5-696471B74FF6}" presName="spacer" presStyleCnt="0"/>
      <dgm:spPr/>
    </dgm:pt>
    <dgm:pt modelId="{2A5B3AF2-0AF8-45F7-B76A-7502FCA96EE3}" type="pres">
      <dgm:prSet presAssocID="{252C728B-5038-46EC-B1D6-247BF24DBA2D}" presName="parentText" presStyleLbl="node1" presStyleIdx="3" presStyleCnt="5">
        <dgm:presLayoutVars>
          <dgm:chMax val="0"/>
          <dgm:bulletEnabled val="1"/>
        </dgm:presLayoutVars>
      </dgm:prSet>
      <dgm:spPr/>
    </dgm:pt>
    <dgm:pt modelId="{F3840692-22B4-4060-A9FD-D69C957E249B}" type="pres">
      <dgm:prSet presAssocID="{0CA63659-03BA-42FC-AD1A-D297287B8BF0}" presName="spacer" presStyleCnt="0"/>
      <dgm:spPr/>
    </dgm:pt>
    <dgm:pt modelId="{0F78BBEE-4868-452E-86E2-A7C9D87A9994}" type="pres">
      <dgm:prSet presAssocID="{7063D4E8-50BA-4E4C-B9F7-87DDFA1D807E}" presName="parentText" presStyleLbl="node1" presStyleIdx="4" presStyleCnt="5">
        <dgm:presLayoutVars>
          <dgm:chMax val="0"/>
          <dgm:bulletEnabled val="1"/>
        </dgm:presLayoutVars>
      </dgm:prSet>
      <dgm:spPr/>
    </dgm:pt>
  </dgm:ptLst>
  <dgm:cxnLst>
    <dgm:cxn modelId="{FB805118-0FA7-4E56-9ED9-5C29DC30B141}" type="presOf" srcId="{252C728B-5038-46EC-B1D6-247BF24DBA2D}" destId="{2A5B3AF2-0AF8-45F7-B76A-7502FCA96EE3}" srcOrd="0" destOrd="0" presId="urn:microsoft.com/office/officeart/2005/8/layout/vList2"/>
    <dgm:cxn modelId="{A38E5020-6D5E-4A76-A7AA-2471FEA99736}" type="presOf" srcId="{F1601582-A8FA-4A85-8DEC-DD91EC555EFE}" destId="{D43B7914-DEA4-4423-9719-1A1B854AD1CE}" srcOrd="0" destOrd="0" presId="urn:microsoft.com/office/officeart/2005/8/layout/vList2"/>
    <dgm:cxn modelId="{8B23D82A-D9A8-4A43-8E6C-2CCDA5FC0744}" type="presOf" srcId="{7063D4E8-50BA-4E4C-B9F7-87DDFA1D807E}" destId="{0F78BBEE-4868-452E-86E2-A7C9D87A9994}" srcOrd="0" destOrd="0" presId="urn:microsoft.com/office/officeart/2005/8/layout/vList2"/>
    <dgm:cxn modelId="{D4F78276-E058-4998-8436-4B118E526586}" srcId="{F1601582-A8FA-4A85-8DEC-DD91EC555EFE}" destId="{C4977679-2A0B-44DA-BF7D-CFA6CCDCF537}" srcOrd="0" destOrd="0" parTransId="{A6724ADB-B04F-4D87-A41E-F373D3E6D494}" sibTransId="{CAC20504-7610-454B-AD9C-CC207F497941}"/>
    <dgm:cxn modelId="{5DFE7A81-DE7B-46E1-BE27-D62AB9F6AAD3}" type="presOf" srcId="{AAAAE29D-B3F5-4D0F-9592-209A644550A0}" destId="{4E0E06B7-66A0-410D-9E33-5AC4663EF0FF}" srcOrd="0" destOrd="0" presId="urn:microsoft.com/office/officeart/2005/8/layout/vList2"/>
    <dgm:cxn modelId="{71306985-9E21-4CA2-85C2-388D91C1BB47}" srcId="{F1601582-A8FA-4A85-8DEC-DD91EC555EFE}" destId="{AAAAE29D-B3F5-4D0F-9592-209A644550A0}" srcOrd="1" destOrd="0" parTransId="{827B82E1-34B9-4871-AAD3-E4F4F485C55A}" sibTransId="{1558A1E5-2443-453F-B284-06F026D3C323}"/>
    <dgm:cxn modelId="{33B61B90-9A74-4F60-AE87-7E98B40FDFE1}" type="presOf" srcId="{C4977679-2A0B-44DA-BF7D-CFA6CCDCF537}" destId="{C87A8E96-B80B-482D-9DB5-663898B23333}" srcOrd="0" destOrd="0" presId="urn:microsoft.com/office/officeart/2005/8/layout/vList2"/>
    <dgm:cxn modelId="{47D2CFA1-ECBD-41C2-96F5-D9399BA8AC1C}" srcId="{F1601582-A8FA-4A85-8DEC-DD91EC555EFE}" destId="{7063D4E8-50BA-4E4C-B9F7-87DDFA1D807E}" srcOrd="4" destOrd="0" parTransId="{4969DBB1-50F8-4229-9C64-544F00D2B258}" sibTransId="{B2C6982C-C809-46F0-9204-FE50823A3987}"/>
    <dgm:cxn modelId="{B44A87C0-FE94-4CB2-B106-6559CCE4DD43}" srcId="{F1601582-A8FA-4A85-8DEC-DD91EC555EFE}" destId="{4AE336DB-D9B4-493F-AFEA-805104A8B559}" srcOrd="2" destOrd="0" parTransId="{E1D1D440-1894-4012-BEC3-60ACA7D90E10}" sibTransId="{5F4395A3-AFAF-4D35-AFF5-696471B74FF6}"/>
    <dgm:cxn modelId="{B82A2DD3-727B-4A28-9B6C-F6C732FB7DFA}" type="presOf" srcId="{4AE336DB-D9B4-493F-AFEA-805104A8B559}" destId="{BD69D8F0-A040-46AE-8AB9-E1C5135E3029}" srcOrd="0" destOrd="0" presId="urn:microsoft.com/office/officeart/2005/8/layout/vList2"/>
    <dgm:cxn modelId="{0FC68FE9-6A93-469A-8EAE-D9162544A031}" srcId="{F1601582-A8FA-4A85-8DEC-DD91EC555EFE}" destId="{252C728B-5038-46EC-B1D6-247BF24DBA2D}" srcOrd="3" destOrd="0" parTransId="{FD92DCDE-8618-4566-9B7C-0F6D0265D3DE}" sibTransId="{0CA63659-03BA-42FC-AD1A-D297287B8BF0}"/>
    <dgm:cxn modelId="{4818AFBD-F8D0-448B-A716-FF9C45075C6D}" type="presParOf" srcId="{D43B7914-DEA4-4423-9719-1A1B854AD1CE}" destId="{C87A8E96-B80B-482D-9DB5-663898B23333}" srcOrd="0" destOrd="0" presId="urn:microsoft.com/office/officeart/2005/8/layout/vList2"/>
    <dgm:cxn modelId="{221C0A34-50F0-464A-B4A0-1EAFBE348B0D}" type="presParOf" srcId="{D43B7914-DEA4-4423-9719-1A1B854AD1CE}" destId="{82198805-FAD8-407D-9C18-BD382EC18683}" srcOrd="1" destOrd="0" presId="urn:microsoft.com/office/officeart/2005/8/layout/vList2"/>
    <dgm:cxn modelId="{D21D4162-974A-4C0F-82AB-6D41ED02A2AB}" type="presParOf" srcId="{D43B7914-DEA4-4423-9719-1A1B854AD1CE}" destId="{4E0E06B7-66A0-410D-9E33-5AC4663EF0FF}" srcOrd="2" destOrd="0" presId="urn:microsoft.com/office/officeart/2005/8/layout/vList2"/>
    <dgm:cxn modelId="{0714B70A-0BC5-4A72-B081-AB554B420A89}" type="presParOf" srcId="{D43B7914-DEA4-4423-9719-1A1B854AD1CE}" destId="{B9A24DF0-C0C7-43EA-8832-5A5DEA458C79}" srcOrd="3" destOrd="0" presId="urn:microsoft.com/office/officeart/2005/8/layout/vList2"/>
    <dgm:cxn modelId="{AA0C99B7-31D6-4D86-95C2-B9551846AF84}" type="presParOf" srcId="{D43B7914-DEA4-4423-9719-1A1B854AD1CE}" destId="{BD69D8F0-A040-46AE-8AB9-E1C5135E3029}" srcOrd="4" destOrd="0" presId="urn:microsoft.com/office/officeart/2005/8/layout/vList2"/>
    <dgm:cxn modelId="{71F1C200-5063-4104-BFC7-CFBC3102E35E}" type="presParOf" srcId="{D43B7914-DEA4-4423-9719-1A1B854AD1CE}" destId="{BBA0AFE2-3F1B-474A-9AD5-BFCF0D9FFCDC}" srcOrd="5" destOrd="0" presId="urn:microsoft.com/office/officeart/2005/8/layout/vList2"/>
    <dgm:cxn modelId="{70932A9E-40DE-4686-AB90-F3D62DC42880}" type="presParOf" srcId="{D43B7914-DEA4-4423-9719-1A1B854AD1CE}" destId="{2A5B3AF2-0AF8-45F7-B76A-7502FCA96EE3}" srcOrd="6" destOrd="0" presId="urn:microsoft.com/office/officeart/2005/8/layout/vList2"/>
    <dgm:cxn modelId="{7F75D08F-2A8B-4B91-AADD-8DF795C09F71}" type="presParOf" srcId="{D43B7914-DEA4-4423-9719-1A1B854AD1CE}" destId="{F3840692-22B4-4060-A9FD-D69C957E249B}" srcOrd="7" destOrd="0" presId="urn:microsoft.com/office/officeart/2005/8/layout/vList2"/>
    <dgm:cxn modelId="{9BF713DA-2E19-4680-810B-23E2293EBEB3}" type="presParOf" srcId="{D43B7914-DEA4-4423-9719-1A1B854AD1CE}" destId="{0F78BBEE-4868-452E-86E2-A7C9D87A9994}"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B6B57F-E221-40C4-9DB3-5B4D44552C8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93626C7-E275-4F20-8770-4998356643DF}">
      <dgm:prSet/>
      <dgm:spPr/>
      <dgm:t>
        <a:bodyPr/>
        <a:lstStyle/>
        <a:p>
          <a:r>
            <a:rPr lang="en-US" dirty="0">
              <a:latin typeface="Times New Roman" panose="02020603050405020304" pitchFamily="18" charset="0"/>
              <a:cs typeface="Times New Roman" panose="02020603050405020304" pitchFamily="18" charset="0"/>
            </a:rPr>
            <a:t>To implement a mobile application and a web extension capable of  detecting phishing emails and web sites utilizing machine learning models.</a:t>
          </a:r>
        </a:p>
      </dgm:t>
    </dgm:pt>
    <dgm:pt modelId="{78B3B54A-B14D-4BA3-85C4-A2B98B133C1A}" type="parTrans" cxnId="{112EC1E5-ED70-481E-ABC7-B9A082CCB171}">
      <dgm:prSet/>
      <dgm:spPr/>
      <dgm:t>
        <a:bodyPr/>
        <a:lstStyle/>
        <a:p>
          <a:endParaRPr lang="en-US">
            <a:latin typeface="Times New Roman" panose="02020603050405020304" pitchFamily="18" charset="0"/>
            <a:cs typeface="Times New Roman" panose="02020603050405020304" pitchFamily="18" charset="0"/>
          </a:endParaRPr>
        </a:p>
      </dgm:t>
    </dgm:pt>
    <dgm:pt modelId="{F352ED5C-FDAF-45F7-B589-1E811BBCEFBB}" type="sibTrans" cxnId="{112EC1E5-ED70-481E-ABC7-B9A082CCB171}">
      <dgm:prSet/>
      <dgm:spPr/>
      <dgm:t>
        <a:bodyPr/>
        <a:lstStyle/>
        <a:p>
          <a:endParaRPr lang="en-US">
            <a:latin typeface="Times New Roman" panose="02020603050405020304" pitchFamily="18" charset="0"/>
            <a:cs typeface="Times New Roman" panose="02020603050405020304" pitchFamily="18" charset="0"/>
          </a:endParaRPr>
        </a:p>
      </dgm:t>
    </dgm:pt>
    <dgm:pt modelId="{17043538-0C0A-4D09-987A-3361798A9CFF}">
      <dgm:prSet/>
      <dgm:spPr/>
      <dgm:t>
        <a:bodyPr/>
        <a:lstStyle/>
        <a:p>
          <a:pPr algn="ctr"/>
          <a:r>
            <a:rPr lang="en-US" dirty="0">
              <a:latin typeface="Times New Roman" panose="02020603050405020304" pitchFamily="18" charset="0"/>
              <a:cs typeface="Times New Roman" panose="02020603050405020304" pitchFamily="18" charset="0"/>
            </a:rPr>
            <a:t>Main objective</a:t>
          </a:r>
        </a:p>
      </dgm:t>
    </dgm:pt>
    <dgm:pt modelId="{46502C20-3955-4805-81F0-E9375B42D4A5}" type="sibTrans" cxnId="{BAF3EEEE-F576-44DA-B779-CB038894FB48}">
      <dgm:prSet/>
      <dgm:spPr/>
      <dgm:t>
        <a:bodyPr/>
        <a:lstStyle/>
        <a:p>
          <a:endParaRPr lang="en-US">
            <a:latin typeface="Times New Roman" panose="02020603050405020304" pitchFamily="18" charset="0"/>
            <a:cs typeface="Times New Roman" panose="02020603050405020304" pitchFamily="18" charset="0"/>
          </a:endParaRPr>
        </a:p>
      </dgm:t>
    </dgm:pt>
    <dgm:pt modelId="{1976BA41-211A-439F-A6DF-411C46648DCA}" type="parTrans" cxnId="{BAF3EEEE-F576-44DA-B779-CB038894FB48}">
      <dgm:prSet/>
      <dgm:spPr/>
      <dgm:t>
        <a:bodyPr/>
        <a:lstStyle/>
        <a:p>
          <a:endParaRPr lang="en-US">
            <a:latin typeface="Times New Roman" panose="02020603050405020304" pitchFamily="18" charset="0"/>
            <a:cs typeface="Times New Roman" panose="02020603050405020304" pitchFamily="18" charset="0"/>
          </a:endParaRPr>
        </a:p>
      </dgm:t>
    </dgm:pt>
    <dgm:pt modelId="{07DF38E7-3210-4DC7-B6F1-24712BCED9E1}" type="pres">
      <dgm:prSet presAssocID="{DAB6B57F-E221-40C4-9DB3-5B4D44552C87}" presName="root" presStyleCnt="0">
        <dgm:presLayoutVars>
          <dgm:dir/>
          <dgm:resizeHandles val="exact"/>
        </dgm:presLayoutVars>
      </dgm:prSet>
      <dgm:spPr/>
    </dgm:pt>
    <dgm:pt modelId="{693FE7F0-2E72-4CB8-BD83-F8166F64C30C}" type="pres">
      <dgm:prSet presAssocID="{17043538-0C0A-4D09-987A-3361798A9CFF}" presName="compNode" presStyleCnt="0"/>
      <dgm:spPr/>
    </dgm:pt>
    <dgm:pt modelId="{E49F2843-C987-40CA-8637-0AC0039500F0}" type="pres">
      <dgm:prSet presAssocID="{17043538-0C0A-4D09-987A-3361798A9CFF}" presName="bgRect" presStyleLbl="bgShp" presStyleIdx="0" presStyleCnt="2"/>
      <dgm:spPr/>
    </dgm:pt>
    <dgm:pt modelId="{811F0E05-129A-4361-B268-D7CBFA2F73B1}" type="pres">
      <dgm:prSet presAssocID="{17043538-0C0A-4D09-987A-3361798A9CF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564D4D17-8A5A-4C42-9CCD-AA9EAC842943}" type="pres">
      <dgm:prSet presAssocID="{17043538-0C0A-4D09-987A-3361798A9CFF}" presName="spaceRect" presStyleCnt="0"/>
      <dgm:spPr/>
    </dgm:pt>
    <dgm:pt modelId="{5BF2767E-06FC-4F07-9377-1C9AA7F2CB8F}" type="pres">
      <dgm:prSet presAssocID="{17043538-0C0A-4D09-987A-3361798A9CFF}" presName="parTx" presStyleLbl="revTx" presStyleIdx="0" presStyleCnt="2">
        <dgm:presLayoutVars>
          <dgm:chMax val="0"/>
          <dgm:chPref val="0"/>
        </dgm:presLayoutVars>
      </dgm:prSet>
      <dgm:spPr/>
    </dgm:pt>
    <dgm:pt modelId="{664EE0B6-F869-41FF-912B-397E6AF0BDA4}" type="pres">
      <dgm:prSet presAssocID="{46502C20-3955-4805-81F0-E9375B42D4A5}" presName="sibTrans" presStyleCnt="0"/>
      <dgm:spPr/>
    </dgm:pt>
    <dgm:pt modelId="{36D24C5A-E1EB-4876-B657-293C08E911A7}" type="pres">
      <dgm:prSet presAssocID="{F93626C7-E275-4F20-8770-4998356643DF}" presName="compNode" presStyleCnt="0"/>
      <dgm:spPr/>
    </dgm:pt>
    <dgm:pt modelId="{4E399961-E11C-4C8B-9F30-5E47FE360961}" type="pres">
      <dgm:prSet presAssocID="{F93626C7-E275-4F20-8770-4998356643DF}" presName="bgRect" presStyleLbl="bgShp" presStyleIdx="1" presStyleCnt="2"/>
      <dgm:spPr/>
    </dgm:pt>
    <dgm:pt modelId="{A48C0983-248C-4180-A22A-49644A15F47D}" type="pres">
      <dgm:prSet presAssocID="{F93626C7-E275-4F20-8770-4998356643D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A4E8614E-C046-4296-B7ED-7F6092B635D3}" type="pres">
      <dgm:prSet presAssocID="{F93626C7-E275-4F20-8770-4998356643DF}" presName="spaceRect" presStyleCnt="0"/>
      <dgm:spPr/>
    </dgm:pt>
    <dgm:pt modelId="{06E88C84-271C-47DF-B650-F8A708AA4AAD}" type="pres">
      <dgm:prSet presAssocID="{F93626C7-E275-4F20-8770-4998356643DF}" presName="parTx" presStyleLbl="revTx" presStyleIdx="1" presStyleCnt="2">
        <dgm:presLayoutVars>
          <dgm:chMax val="0"/>
          <dgm:chPref val="0"/>
        </dgm:presLayoutVars>
      </dgm:prSet>
      <dgm:spPr/>
    </dgm:pt>
  </dgm:ptLst>
  <dgm:cxnLst>
    <dgm:cxn modelId="{E45AAD5E-1F88-41B0-8E18-E5BFD5617669}" type="presOf" srcId="{17043538-0C0A-4D09-987A-3361798A9CFF}" destId="{5BF2767E-06FC-4F07-9377-1C9AA7F2CB8F}" srcOrd="0" destOrd="0" presId="urn:microsoft.com/office/officeart/2018/2/layout/IconVerticalSolidList"/>
    <dgm:cxn modelId="{7B712C86-F3A2-416B-865B-CD4E5EAE9768}" type="presOf" srcId="{DAB6B57F-E221-40C4-9DB3-5B4D44552C87}" destId="{07DF38E7-3210-4DC7-B6F1-24712BCED9E1}" srcOrd="0" destOrd="0" presId="urn:microsoft.com/office/officeart/2018/2/layout/IconVerticalSolidList"/>
    <dgm:cxn modelId="{112EC1E5-ED70-481E-ABC7-B9A082CCB171}" srcId="{DAB6B57F-E221-40C4-9DB3-5B4D44552C87}" destId="{F93626C7-E275-4F20-8770-4998356643DF}" srcOrd="1" destOrd="0" parTransId="{78B3B54A-B14D-4BA3-85C4-A2B98B133C1A}" sibTransId="{F352ED5C-FDAF-45F7-B589-1E811BBCEFBB}"/>
    <dgm:cxn modelId="{BAF3EEEE-F576-44DA-B779-CB038894FB48}" srcId="{DAB6B57F-E221-40C4-9DB3-5B4D44552C87}" destId="{17043538-0C0A-4D09-987A-3361798A9CFF}" srcOrd="0" destOrd="0" parTransId="{1976BA41-211A-439F-A6DF-411C46648DCA}" sibTransId="{46502C20-3955-4805-81F0-E9375B42D4A5}"/>
    <dgm:cxn modelId="{93719EFD-AF67-4DEB-8077-CA297DCEB42D}" type="presOf" srcId="{F93626C7-E275-4F20-8770-4998356643DF}" destId="{06E88C84-271C-47DF-B650-F8A708AA4AAD}" srcOrd="0" destOrd="0" presId="urn:microsoft.com/office/officeart/2018/2/layout/IconVerticalSolidList"/>
    <dgm:cxn modelId="{63A4303D-9363-4F18-BC65-5012DB58B4BB}" type="presParOf" srcId="{07DF38E7-3210-4DC7-B6F1-24712BCED9E1}" destId="{693FE7F0-2E72-4CB8-BD83-F8166F64C30C}" srcOrd="0" destOrd="0" presId="urn:microsoft.com/office/officeart/2018/2/layout/IconVerticalSolidList"/>
    <dgm:cxn modelId="{4AA3D221-0BD0-4CC1-9CCC-2FC4850707D1}" type="presParOf" srcId="{693FE7F0-2E72-4CB8-BD83-F8166F64C30C}" destId="{E49F2843-C987-40CA-8637-0AC0039500F0}" srcOrd="0" destOrd="0" presId="urn:microsoft.com/office/officeart/2018/2/layout/IconVerticalSolidList"/>
    <dgm:cxn modelId="{E1FBA4B3-1C64-4217-9BE8-D6A7774745FF}" type="presParOf" srcId="{693FE7F0-2E72-4CB8-BD83-F8166F64C30C}" destId="{811F0E05-129A-4361-B268-D7CBFA2F73B1}" srcOrd="1" destOrd="0" presId="urn:microsoft.com/office/officeart/2018/2/layout/IconVerticalSolidList"/>
    <dgm:cxn modelId="{F70F65A6-195E-4529-9EBD-8492B327DDEE}" type="presParOf" srcId="{693FE7F0-2E72-4CB8-BD83-F8166F64C30C}" destId="{564D4D17-8A5A-4C42-9CCD-AA9EAC842943}" srcOrd="2" destOrd="0" presId="urn:microsoft.com/office/officeart/2018/2/layout/IconVerticalSolidList"/>
    <dgm:cxn modelId="{3837931F-F040-49C7-9E46-188BD34F664C}" type="presParOf" srcId="{693FE7F0-2E72-4CB8-BD83-F8166F64C30C}" destId="{5BF2767E-06FC-4F07-9377-1C9AA7F2CB8F}" srcOrd="3" destOrd="0" presId="urn:microsoft.com/office/officeart/2018/2/layout/IconVerticalSolidList"/>
    <dgm:cxn modelId="{3F9A30B8-12BE-4BA9-93D4-2F6D657A9CBC}" type="presParOf" srcId="{07DF38E7-3210-4DC7-B6F1-24712BCED9E1}" destId="{664EE0B6-F869-41FF-912B-397E6AF0BDA4}" srcOrd="1" destOrd="0" presId="urn:microsoft.com/office/officeart/2018/2/layout/IconVerticalSolidList"/>
    <dgm:cxn modelId="{4078E0F7-DC73-437A-9C2A-C0313C979C0D}" type="presParOf" srcId="{07DF38E7-3210-4DC7-B6F1-24712BCED9E1}" destId="{36D24C5A-E1EB-4876-B657-293C08E911A7}" srcOrd="2" destOrd="0" presId="urn:microsoft.com/office/officeart/2018/2/layout/IconVerticalSolidList"/>
    <dgm:cxn modelId="{1324D203-086F-49A0-9F60-81DB7BCFED69}" type="presParOf" srcId="{36D24C5A-E1EB-4876-B657-293C08E911A7}" destId="{4E399961-E11C-4C8B-9F30-5E47FE360961}" srcOrd="0" destOrd="0" presId="urn:microsoft.com/office/officeart/2018/2/layout/IconVerticalSolidList"/>
    <dgm:cxn modelId="{16AADA94-FCAD-4DEB-8D82-705FEADE51A1}" type="presParOf" srcId="{36D24C5A-E1EB-4876-B657-293C08E911A7}" destId="{A48C0983-248C-4180-A22A-49644A15F47D}" srcOrd="1" destOrd="0" presId="urn:microsoft.com/office/officeart/2018/2/layout/IconVerticalSolidList"/>
    <dgm:cxn modelId="{F4F9C7C3-D63B-44D6-A7F0-785BF2C04805}" type="presParOf" srcId="{36D24C5A-E1EB-4876-B657-293C08E911A7}" destId="{A4E8614E-C046-4296-B7ED-7F6092B635D3}" srcOrd="2" destOrd="0" presId="urn:microsoft.com/office/officeart/2018/2/layout/IconVerticalSolidList"/>
    <dgm:cxn modelId="{1CBE4D1B-9EB3-495A-9F71-6F5B759B3975}" type="presParOf" srcId="{36D24C5A-E1EB-4876-B657-293C08E911A7}" destId="{06E88C84-271C-47DF-B650-F8A708AA4AA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B80296-2B09-48D7-9B6A-08266F81245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8AE9BFF-6DAC-4A5D-8211-A3D368A2E337}">
      <dgm:prSet/>
      <dgm:spPr/>
      <dgm:t>
        <a:bodyPr/>
        <a:lstStyle/>
        <a:p>
          <a:r>
            <a:rPr lang="en-US" dirty="0">
              <a:latin typeface="Times New Roman" panose="02020603050405020304" pitchFamily="18" charset="0"/>
              <a:cs typeface="Times New Roman" panose="02020603050405020304" pitchFamily="18" charset="0"/>
            </a:rPr>
            <a:t>Background</a:t>
          </a:r>
        </a:p>
      </dgm:t>
    </dgm:pt>
    <dgm:pt modelId="{2C695A85-07FA-4504-9CD8-E93AEE8E0C8A}" type="parTrans" cxnId="{96A07343-387F-4381-BB3F-517372CD544B}">
      <dgm:prSet/>
      <dgm:spPr/>
      <dgm:t>
        <a:bodyPr/>
        <a:lstStyle/>
        <a:p>
          <a:endParaRPr lang="en-US">
            <a:latin typeface="Times New Roman" panose="02020603050405020304" pitchFamily="18" charset="0"/>
            <a:cs typeface="Times New Roman" panose="02020603050405020304" pitchFamily="18" charset="0"/>
          </a:endParaRPr>
        </a:p>
      </dgm:t>
    </dgm:pt>
    <dgm:pt modelId="{B3BC023A-EED0-48DD-90A0-7CE272602832}" type="sibTrans" cxnId="{96A07343-387F-4381-BB3F-517372CD544B}">
      <dgm:prSet/>
      <dgm:spPr/>
      <dgm:t>
        <a:bodyPr/>
        <a:lstStyle/>
        <a:p>
          <a:endParaRPr lang="en-US">
            <a:latin typeface="Times New Roman" panose="02020603050405020304" pitchFamily="18" charset="0"/>
            <a:cs typeface="Times New Roman" panose="02020603050405020304" pitchFamily="18" charset="0"/>
          </a:endParaRPr>
        </a:p>
      </dgm:t>
    </dgm:pt>
    <dgm:pt modelId="{0BF8EF2F-71CC-46F2-B021-F132EA4FFF4D}">
      <dgm:prSet/>
      <dgm:spPr/>
      <dgm:t>
        <a:bodyPr/>
        <a:lstStyle/>
        <a:p>
          <a:r>
            <a:rPr lang="en-US">
              <a:latin typeface="Times New Roman" panose="02020603050405020304" pitchFamily="18" charset="0"/>
              <a:cs typeface="Times New Roman" panose="02020603050405020304" pitchFamily="18" charset="0"/>
            </a:rPr>
            <a:t>Over the few years , there is a rise of phishing attacks with the covid 19 pandemic.</a:t>
          </a:r>
        </a:p>
      </dgm:t>
    </dgm:pt>
    <dgm:pt modelId="{BB19D300-A191-4B4F-86BA-0CE4B73B6D13}" type="parTrans" cxnId="{03054C00-2FBE-43D5-A696-AEAFB96D84FC}">
      <dgm:prSet/>
      <dgm:spPr/>
      <dgm:t>
        <a:bodyPr/>
        <a:lstStyle/>
        <a:p>
          <a:endParaRPr lang="en-US">
            <a:latin typeface="Times New Roman" panose="02020603050405020304" pitchFamily="18" charset="0"/>
            <a:cs typeface="Times New Roman" panose="02020603050405020304" pitchFamily="18" charset="0"/>
          </a:endParaRPr>
        </a:p>
      </dgm:t>
    </dgm:pt>
    <dgm:pt modelId="{A2BAC138-561D-4049-BFCD-D5CC525724DA}" type="sibTrans" cxnId="{03054C00-2FBE-43D5-A696-AEAFB96D84FC}">
      <dgm:prSet/>
      <dgm:spPr/>
      <dgm:t>
        <a:bodyPr/>
        <a:lstStyle/>
        <a:p>
          <a:endParaRPr lang="en-US">
            <a:latin typeface="Times New Roman" panose="02020603050405020304" pitchFamily="18" charset="0"/>
            <a:cs typeface="Times New Roman" panose="02020603050405020304" pitchFamily="18" charset="0"/>
          </a:endParaRPr>
        </a:p>
      </dgm:t>
    </dgm:pt>
    <dgm:pt modelId="{01CBD1E4-4254-4F7C-B2FA-F39B8E99F7EE}">
      <dgm:prSet/>
      <dgm:spPr/>
      <dgm:t>
        <a:bodyPr/>
        <a:lstStyle/>
        <a:p>
          <a:r>
            <a:rPr lang="en-US" dirty="0">
              <a:latin typeface="Times New Roman" panose="02020603050405020304" pitchFamily="18" charset="0"/>
              <a:cs typeface="Times New Roman" panose="02020603050405020304" pitchFamily="18" charset="0"/>
            </a:rPr>
            <a:t>In a survey [7] conducted on identifying phishing sites, 90% of the respondents were unable to identify a phishing website from a legitimate one.</a:t>
          </a:r>
        </a:p>
      </dgm:t>
    </dgm:pt>
    <dgm:pt modelId="{4F48C20F-362C-4C95-BDBF-F8A729FCCCCD}" type="parTrans" cxnId="{2D0B3F52-0DC5-4FB9-B2EB-15694DD252F2}">
      <dgm:prSet/>
      <dgm:spPr/>
      <dgm:t>
        <a:bodyPr/>
        <a:lstStyle/>
        <a:p>
          <a:endParaRPr lang="en-US">
            <a:latin typeface="Times New Roman" panose="02020603050405020304" pitchFamily="18" charset="0"/>
            <a:cs typeface="Times New Roman" panose="02020603050405020304" pitchFamily="18" charset="0"/>
          </a:endParaRPr>
        </a:p>
      </dgm:t>
    </dgm:pt>
    <dgm:pt modelId="{8118D322-3E3E-4A34-A708-E465060C586C}" type="sibTrans" cxnId="{2D0B3F52-0DC5-4FB9-B2EB-15694DD252F2}">
      <dgm:prSet/>
      <dgm:spPr/>
      <dgm:t>
        <a:bodyPr/>
        <a:lstStyle/>
        <a:p>
          <a:endParaRPr lang="en-US">
            <a:latin typeface="Times New Roman" panose="02020603050405020304" pitchFamily="18" charset="0"/>
            <a:cs typeface="Times New Roman" panose="02020603050405020304" pitchFamily="18" charset="0"/>
          </a:endParaRPr>
        </a:p>
      </dgm:t>
    </dgm:pt>
    <dgm:pt modelId="{CC4104BE-9E10-4E9F-B44A-A4678CA642FF}">
      <dgm:prSet/>
      <dgm:spPr/>
      <dgm:t>
        <a:bodyPr/>
        <a:lstStyle/>
        <a:p>
          <a:r>
            <a:rPr lang="en-US">
              <a:latin typeface="Times New Roman" panose="02020603050405020304" pitchFamily="18" charset="0"/>
              <a:cs typeface="Times New Roman" panose="02020603050405020304" pitchFamily="18" charset="0"/>
            </a:rPr>
            <a:t>There is a high visual resemblance between the phishing website and the targeted legitimate site, such as page layouts, images, text content, font size, and font color [6].</a:t>
          </a:r>
        </a:p>
      </dgm:t>
    </dgm:pt>
    <dgm:pt modelId="{A3C1A40E-E662-4C8F-8D29-025D32A9A65E}" type="parTrans" cxnId="{4DCA7EDF-068E-41BE-8CBA-B098872F047C}">
      <dgm:prSet/>
      <dgm:spPr/>
      <dgm:t>
        <a:bodyPr/>
        <a:lstStyle/>
        <a:p>
          <a:endParaRPr lang="en-US">
            <a:latin typeface="Times New Roman" panose="02020603050405020304" pitchFamily="18" charset="0"/>
            <a:cs typeface="Times New Roman" panose="02020603050405020304" pitchFamily="18" charset="0"/>
          </a:endParaRPr>
        </a:p>
      </dgm:t>
    </dgm:pt>
    <dgm:pt modelId="{5503AF9E-06F3-4585-B1FC-239C92512B8E}" type="sibTrans" cxnId="{4DCA7EDF-068E-41BE-8CBA-B098872F047C}">
      <dgm:prSet/>
      <dgm:spPr/>
      <dgm:t>
        <a:bodyPr/>
        <a:lstStyle/>
        <a:p>
          <a:endParaRPr lang="en-US">
            <a:latin typeface="Times New Roman" panose="02020603050405020304" pitchFamily="18" charset="0"/>
            <a:cs typeface="Times New Roman" panose="02020603050405020304" pitchFamily="18" charset="0"/>
          </a:endParaRPr>
        </a:p>
      </dgm:t>
    </dgm:pt>
    <dgm:pt modelId="{13E099DD-B68E-4192-98CC-4C515DCCEC68}" type="pres">
      <dgm:prSet presAssocID="{C4B80296-2B09-48D7-9B6A-08266F812457}" presName="linear" presStyleCnt="0">
        <dgm:presLayoutVars>
          <dgm:animLvl val="lvl"/>
          <dgm:resizeHandles val="exact"/>
        </dgm:presLayoutVars>
      </dgm:prSet>
      <dgm:spPr/>
    </dgm:pt>
    <dgm:pt modelId="{2619A000-9C93-4F68-A37C-56AD0A93FCB0}" type="pres">
      <dgm:prSet presAssocID="{28AE9BFF-6DAC-4A5D-8211-A3D368A2E337}" presName="parentText" presStyleLbl="node1" presStyleIdx="0" presStyleCnt="1">
        <dgm:presLayoutVars>
          <dgm:chMax val="0"/>
          <dgm:bulletEnabled val="1"/>
        </dgm:presLayoutVars>
      </dgm:prSet>
      <dgm:spPr/>
    </dgm:pt>
    <dgm:pt modelId="{CC7BC44C-4F00-4F74-9F1B-614F85D9269B}" type="pres">
      <dgm:prSet presAssocID="{28AE9BFF-6DAC-4A5D-8211-A3D368A2E337}" presName="childText" presStyleLbl="revTx" presStyleIdx="0" presStyleCnt="1">
        <dgm:presLayoutVars>
          <dgm:bulletEnabled val="1"/>
        </dgm:presLayoutVars>
      </dgm:prSet>
      <dgm:spPr/>
    </dgm:pt>
  </dgm:ptLst>
  <dgm:cxnLst>
    <dgm:cxn modelId="{03054C00-2FBE-43D5-A696-AEAFB96D84FC}" srcId="{28AE9BFF-6DAC-4A5D-8211-A3D368A2E337}" destId="{0BF8EF2F-71CC-46F2-B021-F132EA4FFF4D}" srcOrd="0" destOrd="0" parTransId="{BB19D300-A191-4B4F-86BA-0CE4B73B6D13}" sibTransId="{A2BAC138-561D-4049-BFCD-D5CC525724DA}"/>
    <dgm:cxn modelId="{B5E7EE1F-4F26-4A90-8FA2-BA37CB8E7AA5}" type="presOf" srcId="{01CBD1E4-4254-4F7C-B2FA-F39B8E99F7EE}" destId="{CC7BC44C-4F00-4F74-9F1B-614F85D9269B}" srcOrd="0" destOrd="1" presId="urn:microsoft.com/office/officeart/2005/8/layout/vList2"/>
    <dgm:cxn modelId="{DC037436-5826-40FA-83A9-C7358DB9B47F}" type="presOf" srcId="{CC4104BE-9E10-4E9F-B44A-A4678CA642FF}" destId="{CC7BC44C-4F00-4F74-9F1B-614F85D9269B}" srcOrd="0" destOrd="2" presId="urn:microsoft.com/office/officeart/2005/8/layout/vList2"/>
    <dgm:cxn modelId="{96A07343-387F-4381-BB3F-517372CD544B}" srcId="{C4B80296-2B09-48D7-9B6A-08266F812457}" destId="{28AE9BFF-6DAC-4A5D-8211-A3D368A2E337}" srcOrd="0" destOrd="0" parTransId="{2C695A85-07FA-4504-9CD8-E93AEE8E0C8A}" sibTransId="{B3BC023A-EED0-48DD-90A0-7CE272602832}"/>
    <dgm:cxn modelId="{11AB8F46-747F-4B9D-AB48-68AD9AA50407}" type="presOf" srcId="{0BF8EF2F-71CC-46F2-B021-F132EA4FFF4D}" destId="{CC7BC44C-4F00-4F74-9F1B-614F85D9269B}" srcOrd="0" destOrd="0" presId="urn:microsoft.com/office/officeart/2005/8/layout/vList2"/>
    <dgm:cxn modelId="{2D0B3F52-0DC5-4FB9-B2EB-15694DD252F2}" srcId="{28AE9BFF-6DAC-4A5D-8211-A3D368A2E337}" destId="{01CBD1E4-4254-4F7C-B2FA-F39B8E99F7EE}" srcOrd="1" destOrd="0" parTransId="{4F48C20F-362C-4C95-BDBF-F8A729FCCCCD}" sibTransId="{8118D322-3E3E-4A34-A708-E465060C586C}"/>
    <dgm:cxn modelId="{F4F50181-F6D1-46AD-9CAD-C723D1970389}" type="presOf" srcId="{C4B80296-2B09-48D7-9B6A-08266F812457}" destId="{13E099DD-B68E-4192-98CC-4C515DCCEC68}" srcOrd="0" destOrd="0" presId="urn:microsoft.com/office/officeart/2005/8/layout/vList2"/>
    <dgm:cxn modelId="{CEC6B9A1-FB33-491D-86D5-B43C9E30A853}" type="presOf" srcId="{28AE9BFF-6DAC-4A5D-8211-A3D368A2E337}" destId="{2619A000-9C93-4F68-A37C-56AD0A93FCB0}" srcOrd="0" destOrd="0" presId="urn:microsoft.com/office/officeart/2005/8/layout/vList2"/>
    <dgm:cxn modelId="{4DCA7EDF-068E-41BE-8CBA-B098872F047C}" srcId="{28AE9BFF-6DAC-4A5D-8211-A3D368A2E337}" destId="{CC4104BE-9E10-4E9F-B44A-A4678CA642FF}" srcOrd="2" destOrd="0" parTransId="{A3C1A40E-E662-4C8F-8D29-025D32A9A65E}" sibTransId="{5503AF9E-06F3-4585-B1FC-239C92512B8E}"/>
    <dgm:cxn modelId="{BFAE6359-4717-4067-97E8-35AC6E220006}" type="presParOf" srcId="{13E099DD-B68E-4192-98CC-4C515DCCEC68}" destId="{2619A000-9C93-4F68-A37C-56AD0A93FCB0}" srcOrd="0" destOrd="0" presId="urn:microsoft.com/office/officeart/2005/8/layout/vList2"/>
    <dgm:cxn modelId="{49C5BE9D-B4DF-479B-B880-EDE129FD826B}" type="presParOf" srcId="{13E099DD-B68E-4192-98CC-4C515DCCEC68}" destId="{CC7BC44C-4F00-4F74-9F1B-614F85D9269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15BA97-D6DF-429F-A40C-89A57E9F302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E0C37B8-B30D-4A8C-844D-D9EE42AA8630}">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How to enhance an existing dataset with more updated features focusing on visual similarity features which can be utilized to classify phishing websites.</a:t>
          </a:r>
        </a:p>
      </dgm:t>
    </dgm:pt>
    <dgm:pt modelId="{467A4961-AD7A-44B2-B747-CA4AAC97CADD}" type="parTrans" cxnId="{6D5CDA49-1BC0-4A49-90AE-36F41C5C7258}">
      <dgm:prSet/>
      <dgm:spPr/>
      <dgm:t>
        <a:bodyPr/>
        <a:lstStyle/>
        <a:p>
          <a:endParaRPr lang="en-US">
            <a:latin typeface="Times New Roman" panose="02020603050405020304" pitchFamily="18" charset="0"/>
            <a:cs typeface="Times New Roman" panose="02020603050405020304" pitchFamily="18" charset="0"/>
          </a:endParaRPr>
        </a:p>
      </dgm:t>
    </dgm:pt>
    <dgm:pt modelId="{D53DAA10-7D0E-41D7-986E-787677EA52FC}" type="sibTrans" cxnId="{6D5CDA49-1BC0-4A49-90AE-36F41C5C7258}">
      <dgm:prSet/>
      <dgm:spPr/>
      <dgm:t>
        <a:bodyPr/>
        <a:lstStyle/>
        <a:p>
          <a:endParaRPr lang="en-US">
            <a:latin typeface="Times New Roman" panose="02020603050405020304" pitchFamily="18" charset="0"/>
            <a:cs typeface="Times New Roman" panose="02020603050405020304" pitchFamily="18" charset="0"/>
          </a:endParaRPr>
        </a:p>
      </dgm:t>
    </dgm:pt>
    <dgm:pt modelId="{CCC36217-977B-45EA-A275-2E43C038D11F}">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How to build a generalized model that can detect phishing websites which do not contain in the dataset.</a:t>
          </a:r>
        </a:p>
      </dgm:t>
    </dgm:pt>
    <dgm:pt modelId="{BAA86958-5FCA-4993-BC88-C4FEE8375246}" type="parTrans" cxnId="{9D36622E-0632-41F9-A5EA-0D3B3C77767F}">
      <dgm:prSet/>
      <dgm:spPr/>
      <dgm:t>
        <a:bodyPr/>
        <a:lstStyle/>
        <a:p>
          <a:endParaRPr lang="en-US">
            <a:latin typeface="Times New Roman" panose="02020603050405020304" pitchFamily="18" charset="0"/>
            <a:cs typeface="Times New Roman" panose="02020603050405020304" pitchFamily="18" charset="0"/>
          </a:endParaRPr>
        </a:p>
      </dgm:t>
    </dgm:pt>
    <dgm:pt modelId="{21844AC1-939F-4F1B-B998-CC2C31A1F85E}" type="sibTrans" cxnId="{9D36622E-0632-41F9-A5EA-0D3B3C77767F}">
      <dgm:prSet/>
      <dgm:spPr/>
      <dgm:t>
        <a:bodyPr/>
        <a:lstStyle/>
        <a:p>
          <a:endParaRPr lang="en-US">
            <a:latin typeface="Times New Roman" panose="02020603050405020304" pitchFamily="18" charset="0"/>
            <a:cs typeface="Times New Roman" panose="02020603050405020304" pitchFamily="18" charset="0"/>
          </a:endParaRPr>
        </a:p>
      </dgm:t>
    </dgm:pt>
    <dgm:pt modelId="{B36F3C7C-747B-46EF-9ABF-6477A79E11FB}">
      <dgm:prSet custT="1"/>
      <dgm:spPr/>
      <dgm:t>
        <a:bodyPr/>
        <a:lstStyle/>
        <a:p>
          <a:pPr>
            <a:lnSpc>
              <a:spcPct val="100000"/>
            </a:lnSpc>
          </a:pPr>
          <a:r>
            <a:rPr lang="en-US" sz="1800" dirty="0">
              <a:latin typeface="Times New Roman" panose="02020603050405020304" pitchFamily="18" charset="0"/>
              <a:cs typeface="Times New Roman" panose="02020603050405020304" pitchFamily="18" charset="0"/>
            </a:rPr>
            <a:t>How to further optimize the size and the inference time of the model, to be able to deploy the models on the mobile app itself.</a:t>
          </a:r>
        </a:p>
      </dgm:t>
    </dgm:pt>
    <dgm:pt modelId="{31B3CD27-3866-4463-9467-27ADE13075ED}" type="parTrans" cxnId="{C7D4DE45-BF47-4DDF-8E1D-517F0BE7DA29}">
      <dgm:prSet/>
      <dgm:spPr/>
      <dgm:t>
        <a:bodyPr/>
        <a:lstStyle/>
        <a:p>
          <a:endParaRPr lang="en-US">
            <a:latin typeface="Times New Roman" panose="02020603050405020304" pitchFamily="18" charset="0"/>
            <a:cs typeface="Times New Roman" panose="02020603050405020304" pitchFamily="18" charset="0"/>
          </a:endParaRPr>
        </a:p>
      </dgm:t>
    </dgm:pt>
    <dgm:pt modelId="{DF1273C8-A05F-461D-9FD8-ED6542CF28DE}" type="sibTrans" cxnId="{C7D4DE45-BF47-4DDF-8E1D-517F0BE7DA29}">
      <dgm:prSet/>
      <dgm:spPr/>
      <dgm:t>
        <a:bodyPr/>
        <a:lstStyle/>
        <a:p>
          <a:endParaRPr lang="en-US">
            <a:latin typeface="Times New Roman" panose="02020603050405020304" pitchFamily="18" charset="0"/>
            <a:cs typeface="Times New Roman" panose="02020603050405020304" pitchFamily="18" charset="0"/>
          </a:endParaRPr>
        </a:p>
      </dgm:t>
    </dgm:pt>
    <dgm:pt modelId="{6D1665A1-8478-48BF-A22F-EA286862FAAB}" type="pres">
      <dgm:prSet presAssocID="{3C15BA97-D6DF-429F-A40C-89A57E9F3023}" presName="root" presStyleCnt="0">
        <dgm:presLayoutVars>
          <dgm:dir/>
          <dgm:resizeHandles val="exact"/>
        </dgm:presLayoutVars>
      </dgm:prSet>
      <dgm:spPr/>
    </dgm:pt>
    <dgm:pt modelId="{18D7E0FB-7EDC-4D5E-B104-2672F44D703A}" type="pres">
      <dgm:prSet presAssocID="{CE0C37B8-B30D-4A8C-844D-D9EE42AA8630}" presName="compNode" presStyleCnt="0"/>
      <dgm:spPr/>
    </dgm:pt>
    <dgm:pt modelId="{293B9403-009A-44B9-B328-30F3CFE33130}" type="pres">
      <dgm:prSet presAssocID="{CE0C37B8-B30D-4A8C-844D-D9EE42AA86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F8BEE86A-2569-45D4-86A4-E07644F61B96}" type="pres">
      <dgm:prSet presAssocID="{CE0C37B8-B30D-4A8C-844D-D9EE42AA8630}" presName="spaceRect" presStyleCnt="0"/>
      <dgm:spPr/>
    </dgm:pt>
    <dgm:pt modelId="{664CBEA7-1938-4219-B2F1-C1EB63E24858}" type="pres">
      <dgm:prSet presAssocID="{CE0C37B8-B30D-4A8C-844D-D9EE42AA8630}" presName="textRect" presStyleLbl="revTx" presStyleIdx="0" presStyleCnt="3">
        <dgm:presLayoutVars>
          <dgm:chMax val="1"/>
          <dgm:chPref val="1"/>
        </dgm:presLayoutVars>
      </dgm:prSet>
      <dgm:spPr/>
    </dgm:pt>
    <dgm:pt modelId="{432C95EC-B71B-41A1-A766-C66B449963D9}" type="pres">
      <dgm:prSet presAssocID="{D53DAA10-7D0E-41D7-986E-787677EA52FC}" presName="sibTrans" presStyleCnt="0"/>
      <dgm:spPr/>
    </dgm:pt>
    <dgm:pt modelId="{F9F572A4-3EA9-4FBC-B802-4D3BB0CFE66D}" type="pres">
      <dgm:prSet presAssocID="{CCC36217-977B-45EA-A275-2E43C038D11F}" presName="compNode" presStyleCnt="0"/>
      <dgm:spPr/>
    </dgm:pt>
    <dgm:pt modelId="{59AEC76C-C980-47E3-BB7C-349FB07C58F5}" type="pres">
      <dgm:prSet presAssocID="{CCC36217-977B-45EA-A275-2E43C038D1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581C9944-6D78-4A79-A874-554F5363D2F1}" type="pres">
      <dgm:prSet presAssocID="{CCC36217-977B-45EA-A275-2E43C038D11F}" presName="spaceRect" presStyleCnt="0"/>
      <dgm:spPr/>
    </dgm:pt>
    <dgm:pt modelId="{68D7C21D-16BB-418F-9209-B3621AF3C70A}" type="pres">
      <dgm:prSet presAssocID="{CCC36217-977B-45EA-A275-2E43C038D11F}" presName="textRect" presStyleLbl="revTx" presStyleIdx="1" presStyleCnt="3">
        <dgm:presLayoutVars>
          <dgm:chMax val="1"/>
          <dgm:chPref val="1"/>
        </dgm:presLayoutVars>
      </dgm:prSet>
      <dgm:spPr/>
    </dgm:pt>
    <dgm:pt modelId="{208B3642-B857-4915-8C36-ED1A688AD11E}" type="pres">
      <dgm:prSet presAssocID="{21844AC1-939F-4F1B-B998-CC2C31A1F85E}" presName="sibTrans" presStyleCnt="0"/>
      <dgm:spPr/>
    </dgm:pt>
    <dgm:pt modelId="{0D39A047-38B4-4D8B-BE93-EF05731CD5CD}" type="pres">
      <dgm:prSet presAssocID="{B36F3C7C-747B-46EF-9ABF-6477A79E11FB}" presName="compNode" presStyleCnt="0"/>
      <dgm:spPr/>
    </dgm:pt>
    <dgm:pt modelId="{B5F67406-395B-47B9-959F-4014186225C5}" type="pres">
      <dgm:prSet presAssocID="{B36F3C7C-747B-46EF-9ABF-6477A79E11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C3B306BD-93CC-4542-B306-D17BB94CE9D9}" type="pres">
      <dgm:prSet presAssocID="{B36F3C7C-747B-46EF-9ABF-6477A79E11FB}" presName="spaceRect" presStyleCnt="0"/>
      <dgm:spPr/>
    </dgm:pt>
    <dgm:pt modelId="{4758A135-C82F-4730-8EA2-2E9F4E07DD0C}" type="pres">
      <dgm:prSet presAssocID="{B36F3C7C-747B-46EF-9ABF-6477A79E11FB}" presName="textRect" presStyleLbl="revTx" presStyleIdx="2" presStyleCnt="3">
        <dgm:presLayoutVars>
          <dgm:chMax val="1"/>
          <dgm:chPref val="1"/>
        </dgm:presLayoutVars>
      </dgm:prSet>
      <dgm:spPr/>
    </dgm:pt>
  </dgm:ptLst>
  <dgm:cxnLst>
    <dgm:cxn modelId="{5BF74F0A-8178-4BE3-8B3D-010BB413B653}" type="presOf" srcId="{CCC36217-977B-45EA-A275-2E43C038D11F}" destId="{68D7C21D-16BB-418F-9209-B3621AF3C70A}" srcOrd="0" destOrd="0" presId="urn:microsoft.com/office/officeart/2018/2/layout/IconLabelList"/>
    <dgm:cxn modelId="{9D36622E-0632-41F9-A5EA-0D3B3C77767F}" srcId="{3C15BA97-D6DF-429F-A40C-89A57E9F3023}" destId="{CCC36217-977B-45EA-A275-2E43C038D11F}" srcOrd="1" destOrd="0" parTransId="{BAA86958-5FCA-4993-BC88-C4FEE8375246}" sibTransId="{21844AC1-939F-4F1B-B998-CC2C31A1F85E}"/>
    <dgm:cxn modelId="{D98A285B-FA69-461D-B005-C4D95E6BC39E}" type="presOf" srcId="{CE0C37B8-B30D-4A8C-844D-D9EE42AA8630}" destId="{664CBEA7-1938-4219-B2F1-C1EB63E24858}" srcOrd="0" destOrd="0" presId="urn:microsoft.com/office/officeart/2018/2/layout/IconLabelList"/>
    <dgm:cxn modelId="{C7D4DE45-BF47-4DDF-8E1D-517F0BE7DA29}" srcId="{3C15BA97-D6DF-429F-A40C-89A57E9F3023}" destId="{B36F3C7C-747B-46EF-9ABF-6477A79E11FB}" srcOrd="2" destOrd="0" parTransId="{31B3CD27-3866-4463-9467-27ADE13075ED}" sibTransId="{DF1273C8-A05F-461D-9FD8-ED6542CF28DE}"/>
    <dgm:cxn modelId="{6D5CDA49-1BC0-4A49-90AE-36F41C5C7258}" srcId="{3C15BA97-D6DF-429F-A40C-89A57E9F3023}" destId="{CE0C37B8-B30D-4A8C-844D-D9EE42AA8630}" srcOrd="0" destOrd="0" parTransId="{467A4961-AD7A-44B2-B747-CA4AAC97CADD}" sibTransId="{D53DAA10-7D0E-41D7-986E-787677EA52FC}"/>
    <dgm:cxn modelId="{ACE2164A-FDDB-44A6-8913-B6307B5A6E40}" type="presOf" srcId="{B36F3C7C-747B-46EF-9ABF-6477A79E11FB}" destId="{4758A135-C82F-4730-8EA2-2E9F4E07DD0C}" srcOrd="0" destOrd="0" presId="urn:microsoft.com/office/officeart/2018/2/layout/IconLabelList"/>
    <dgm:cxn modelId="{970ED985-10A3-4BE4-B8F7-421F5FB78C61}" type="presOf" srcId="{3C15BA97-D6DF-429F-A40C-89A57E9F3023}" destId="{6D1665A1-8478-48BF-A22F-EA286862FAAB}" srcOrd="0" destOrd="0" presId="urn:microsoft.com/office/officeart/2018/2/layout/IconLabelList"/>
    <dgm:cxn modelId="{828D5B88-52D9-4E6E-AAC1-DF33D32BD237}" type="presParOf" srcId="{6D1665A1-8478-48BF-A22F-EA286862FAAB}" destId="{18D7E0FB-7EDC-4D5E-B104-2672F44D703A}" srcOrd="0" destOrd="0" presId="urn:microsoft.com/office/officeart/2018/2/layout/IconLabelList"/>
    <dgm:cxn modelId="{D82CB9B1-7313-450F-9FBF-69CEE4E778C2}" type="presParOf" srcId="{18D7E0FB-7EDC-4D5E-B104-2672F44D703A}" destId="{293B9403-009A-44B9-B328-30F3CFE33130}" srcOrd="0" destOrd="0" presId="urn:microsoft.com/office/officeart/2018/2/layout/IconLabelList"/>
    <dgm:cxn modelId="{5EE7F029-06FE-4F8D-8D0F-849CC41ECED7}" type="presParOf" srcId="{18D7E0FB-7EDC-4D5E-B104-2672F44D703A}" destId="{F8BEE86A-2569-45D4-86A4-E07644F61B96}" srcOrd="1" destOrd="0" presId="urn:microsoft.com/office/officeart/2018/2/layout/IconLabelList"/>
    <dgm:cxn modelId="{44980D33-FAD5-45CB-AA2D-FAA6536E30EB}" type="presParOf" srcId="{18D7E0FB-7EDC-4D5E-B104-2672F44D703A}" destId="{664CBEA7-1938-4219-B2F1-C1EB63E24858}" srcOrd="2" destOrd="0" presId="urn:microsoft.com/office/officeart/2018/2/layout/IconLabelList"/>
    <dgm:cxn modelId="{4124AE38-C722-4190-88EB-0AFA29C20BC6}" type="presParOf" srcId="{6D1665A1-8478-48BF-A22F-EA286862FAAB}" destId="{432C95EC-B71B-41A1-A766-C66B449963D9}" srcOrd="1" destOrd="0" presId="urn:microsoft.com/office/officeart/2018/2/layout/IconLabelList"/>
    <dgm:cxn modelId="{289C6C1B-E1CC-4223-8EFF-7F584AB0BABA}" type="presParOf" srcId="{6D1665A1-8478-48BF-A22F-EA286862FAAB}" destId="{F9F572A4-3EA9-4FBC-B802-4D3BB0CFE66D}" srcOrd="2" destOrd="0" presId="urn:microsoft.com/office/officeart/2018/2/layout/IconLabelList"/>
    <dgm:cxn modelId="{63B6D443-0A13-4FF1-81BB-28D24D5A2A6B}" type="presParOf" srcId="{F9F572A4-3EA9-4FBC-B802-4D3BB0CFE66D}" destId="{59AEC76C-C980-47E3-BB7C-349FB07C58F5}" srcOrd="0" destOrd="0" presId="urn:microsoft.com/office/officeart/2018/2/layout/IconLabelList"/>
    <dgm:cxn modelId="{07F015BD-D70B-4860-A571-DEC89B0AE8A3}" type="presParOf" srcId="{F9F572A4-3EA9-4FBC-B802-4D3BB0CFE66D}" destId="{581C9944-6D78-4A79-A874-554F5363D2F1}" srcOrd="1" destOrd="0" presId="urn:microsoft.com/office/officeart/2018/2/layout/IconLabelList"/>
    <dgm:cxn modelId="{7D428834-D219-46BD-A379-32D575A94C1F}" type="presParOf" srcId="{F9F572A4-3EA9-4FBC-B802-4D3BB0CFE66D}" destId="{68D7C21D-16BB-418F-9209-B3621AF3C70A}" srcOrd="2" destOrd="0" presId="urn:microsoft.com/office/officeart/2018/2/layout/IconLabelList"/>
    <dgm:cxn modelId="{31FDC910-9A97-482D-B9A8-5B41AC507E69}" type="presParOf" srcId="{6D1665A1-8478-48BF-A22F-EA286862FAAB}" destId="{208B3642-B857-4915-8C36-ED1A688AD11E}" srcOrd="3" destOrd="0" presId="urn:microsoft.com/office/officeart/2018/2/layout/IconLabelList"/>
    <dgm:cxn modelId="{EC0D0CB0-E66D-442E-B9EC-94A18E03BBFA}" type="presParOf" srcId="{6D1665A1-8478-48BF-A22F-EA286862FAAB}" destId="{0D39A047-38B4-4D8B-BE93-EF05731CD5CD}" srcOrd="4" destOrd="0" presId="urn:microsoft.com/office/officeart/2018/2/layout/IconLabelList"/>
    <dgm:cxn modelId="{23CB50DB-1D61-44F2-8C20-67C562109F52}" type="presParOf" srcId="{0D39A047-38B4-4D8B-BE93-EF05731CD5CD}" destId="{B5F67406-395B-47B9-959F-4014186225C5}" srcOrd="0" destOrd="0" presId="urn:microsoft.com/office/officeart/2018/2/layout/IconLabelList"/>
    <dgm:cxn modelId="{F5A2CF42-6C2E-4605-B7BE-05BB249FC51C}" type="presParOf" srcId="{0D39A047-38B4-4D8B-BE93-EF05731CD5CD}" destId="{C3B306BD-93CC-4542-B306-D17BB94CE9D9}" srcOrd="1" destOrd="0" presId="urn:microsoft.com/office/officeart/2018/2/layout/IconLabelList"/>
    <dgm:cxn modelId="{A9E98138-558E-4536-B0DD-FF8DD7021261}" type="presParOf" srcId="{0D39A047-38B4-4D8B-BE93-EF05731CD5CD}" destId="{4758A135-C82F-4730-8EA2-2E9F4E07DD0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D7EC38-99E5-4B0B-A69D-3AA0D0EB16B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80CF074-A202-42AE-931D-553CAA59FA63}">
      <dgm:prSet/>
      <dgm:spPr/>
      <dgm:t>
        <a:bodyPr/>
        <a:lstStyle/>
        <a:p>
          <a:pPr>
            <a:lnSpc>
              <a:spcPct val="100000"/>
            </a:lnSpc>
          </a:pPr>
          <a:r>
            <a:rPr lang="en-US">
              <a:latin typeface="Times New Roman" panose="02020603050405020304" pitchFamily="18" charset="0"/>
              <a:cs typeface="Times New Roman" panose="02020603050405020304" pitchFamily="18" charset="0"/>
            </a:rPr>
            <a:t>Specific objective</a:t>
          </a:r>
        </a:p>
      </dgm:t>
    </dgm:pt>
    <dgm:pt modelId="{5942CE92-33FD-457C-9FCC-E74AE0C094A8}" type="parTrans" cxnId="{53B8621E-B5FB-4A7C-9174-0C28D6DD398C}">
      <dgm:prSet/>
      <dgm:spPr/>
      <dgm:t>
        <a:bodyPr/>
        <a:lstStyle/>
        <a:p>
          <a:endParaRPr lang="en-US">
            <a:latin typeface="Times New Roman" panose="02020603050405020304" pitchFamily="18" charset="0"/>
            <a:cs typeface="Times New Roman" panose="02020603050405020304" pitchFamily="18" charset="0"/>
          </a:endParaRPr>
        </a:p>
      </dgm:t>
    </dgm:pt>
    <dgm:pt modelId="{9B6F0705-98A9-421D-B992-EF2E2EA6D6A2}" type="sibTrans" cxnId="{53B8621E-B5FB-4A7C-9174-0C28D6DD398C}">
      <dgm:prSet/>
      <dgm:spPr/>
      <dgm:t>
        <a:bodyPr/>
        <a:lstStyle/>
        <a:p>
          <a:endParaRPr lang="en-US">
            <a:latin typeface="Times New Roman" panose="02020603050405020304" pitchFamily="18" charset="0"/>
            <a:cs typeface="Times New Roman" panose="02020603050405020304" pitchFamily="18" charset="0"/>
          </a:endParaRPr>
        </a:p>
      </dgm:t>
    </dgm:pt>
    <dgm:pt modelId="{9C8BD673-677B-4AED-A944-39CEE5EE6D5F}">
      <dgm:prSet/>
      <dgm:spPr/>
      <dgm:t>
        <a:bodyPr/>
        <a:lstStyle/>
        <a:p>
          <a:pPr>
            <a:lnSpc>
              <a:spcPct val="100000"/>
            </a:lnSpc>
          </a:pPr>
          <a:r>
            <a:rPr lang="en-US">
              <a:latin typeface="Times New Roman" panose="02020603050405020304" pitchFamily="18" charset="0"/>
              <a:cs typeface="Times New Roman" panose="02020603050405020304" pitchFamily="18" charset="0"/>
            </a:rPr>
            <a:t>Identify phishing websites using visual similarity.</a:t>
          </a:r>
        </a:p>
      </dgm:t>
    </dgm:pt>
    <dgm:pt modelId="{72A22958-8BCB-440F-AF2D-11EB39A2A9B5}" type="parTrans" cxnId="{B8A80674-9DFC-44A5-8D07-BC5457BDD3BC}">
      <dgm:prSet/>
      <dgm:spPr/>
      <dgm:t>
        <a:bodyPr/>
        <a:lstStyle/>
        <a:p>
          <a:endParaRPr lang="en-US">
            <a:latin typeface="Times New Roman" panose="02020603050405020304" pitchFamily="18" charset="0"/>
            <a:cs typeface="Times New Roman" panose="02020603050405020304" pitchFamily="18" charset="0"/>
          </a:endParaRPr>
        </a:p>
      </dgm:t>
    </dgm:pt>
    <dgm:pt modelId="{CCB6FEB0-CE1D-429A-809B-7C73E83A0F2D}" type="sibTrans" cxnId="{B8A80674-9DFC-44A5-8D07-BC5457BDD3BC}">
      <dgm:prSet/>
      <dgm:spPr/>
      <dgm:t>
        <a:bodyPr/>
        <a:lstStyle/>
        <a:p>
          <a:endParaRPr lang="en-US">
            <a:latin typeface="Times New Roman" panose="02020603050405020304" pitchFamily="18" charset="0"/>
            <a:cs typeface="Times New Roman" panose="02020603050405020304" pitchFamily="18" charset="0"/>
          </a:endParaRPr>
        </a:p>
      </dgm:t>
    </dgm:pt>
    <dgm:pt modelId="{467BAC2F-8E24-4A3B-80EF-B8F035EE6808}" type="pres">
      <dgm:prSet presAssocID="{12D7EC38-99E5-4B0B-A69D-3AA0D0EB16B6}" presName="root" presStyleCnt="0">
        <dgm:presLayoutVars>
          <dgm:dir/>
          <dgm:resizeHandles val="exact"/>
        </dgm:presLayoutVars>
      </dgm:prSet>
      <dgm:spPr/>
    </dgm:pt>
    <dgm:pt modelId="{98D24828-AF80-42F0-9B40-DE919E9DD0D3}" type="pres">
      <dgm:prSet presAssocID="{180CF074-A202-42AE-931D-553CAA59FA63}" presName="compNode" presStyleCnt="0"/>
      <dgm:spPr/>
    </dgm:pt>
    <dgm:pt modelId="{3338A1C1-4C98-4355-BFFE-F14FFDC7779B}" type="pres">
      <dgm:prSet presAssocID="{180CF074-A202-42AE-931D-553CAA59FA63}" presName="bgRect" presStyleLbl="bgShp" presStyleIdx="0" presStyleCnt="2"/>
      <dgm:spPr/>
    </dgm:pt>
    <dgm:pt modelId="{D87B320A-EB52-458D-827E-8FA401C22557}" type="pres">
      <dgm:prSet presAssocID="{180CF074-A202-42AE-931D-553CAA59FA6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C0AA401B-2ADC-4194-BD26-136C95BD800D}" type="pres">
      <dgm:prSet presAssocID="{180CF074-A202-42AE-931D-553CAA59FA63}" presName="spaceRect" presStyleCnt="0"/>
      <dgm:spPr/>
    </dgm:pt>
    <dgm:pt modelId="{EC3E9495-5F1F-496A-BB8B-55C4C53EF823}" type="pres">
      <dgm:prSet presAssocID="{180CF074-A202-42AE-931D-553CAA59FA63}" presName="parTx" presStyleLbl="revTx" presStyleIdx="0" presStyleCnt="2">
        <dgm:presLayoutVars>
          <dgm:chMax val="0"/>
          <dgm:chPref val="0"/>
        </dgm:presLayoutVars>
      </dgm:prSet>
      <dgm:spPr/>
    </dgm:pt>
    <dgm:pt modelId="{A571BA03-5E2C-4597-8BFF-FB700F16C66A}" type="pres">
      <dgm:prSet presAssocID="{9B6F0705-98A9-421D-B992-EF2E2EA6D6A2}" presName="sibTrans" presStyleCnt="0"/>
      <dgm:spPr/>
    </dgm:pt>
    <dgm:pt modelId="{88BD1793-4EF1-4745-A6C3-C48D5CB4689E}" type="pres">
      <dgm:prSet presAssocID="{9C8BD673-677B-4AED-A944-39CEE5EE6D5F}" presName="compNode" presStyleCnt="0"/>
      <dgm:spPr/>
    </dgm:pt>
    <dgm:pt modelId="{1BC4FBAC-E4BE-4E72-9DB5-7D7F03E370A9}" type="pres">
      <dgm:prSet presAssocID="{9C8BD673-677B-4AED-A944-39CEE5EE6D5F}" presName="bgRect" presStyleLbl="bgShp" presStyleIdx="1" presStyleCnt="2"/>
      <dgm:spPr/>
    </dgm:pt>
    <dgm:pt modelId="{11856EB3-0BFF-4423-B4DB-06B7830C307C}" type="pres">
      <dgm:prSet presAssocID="{9C8BD673-677B-4AED-A944-39CEE5EE6D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3902C5C1-592E-475F-9D09-37673B560DC7}" type="pres">
      <dgm:prSet presAssocID="{9C8BD673-677B-4AED-A944-39CEE5EE6D5F}" presName="spaceRect" presStyleCnt="0"/>
      <dgm:spPr/>
    </dgm:pt>
    <dgm:pt modelId="{CC870C80-0F63-4862-B2A2-A08240670551}" type="pres">
      <dgm:prSet presAssocID="{9C8BD673-677B-4AED-A944-39CEE5EE6D5F}" presName="parTx" presStyleLbl="revTx" presStyleIdx="1" presStyleCnt="2">
        <dgm:presLayoutVars>
          <dgm:chMax val="0"/>
          <dgm:chPref val="0"/>
        </dgm:presLayoutVars>
      </dgm:prSet>
      <dgm:spPr/>
    </dgm:pt>
  </dgm:ptLst>
  <dgm:cxnLst>
    <dgm:cxn modelId="{53B8621E-B5FB-4A7C-9174-0C28D6DD398C}" srcId="{12D7EC38-99E5-4B0B-A69D-3AA0D0EB16B6}" destId="{180CF074-A202-42AE-931D-553CAA59FA63}" srcOrd="0" destOrd="0" parTransId="{5942CE92-33FD-457C-9FCC-E74AE0C094A8}" sibTransId="{9B6F0705-98A9-421D-B992-EF2E2EA6D6A2}"/>
    <dgm:cxn modelId="{B8A80674-9DFC-44A5-8D07-BC5457BDD3BC}" srcId="{12D7EC38-99E5-4B0B-A69D-3AA0D0EB16B6}" destId="{9C8BD673-677B-4AED-A944-39CEE5EE6D5F}" srcOrd="1" destOrd="0" parTransId="{72A22958-8BCB-440F-AF2D-11EB39A2A9B5}" sibTransId="{CCB6FEB0-CE1D-429A-809B-7C73E83A0F2D}"/>
    <dgm:cxn modelId="{E8F5A485-BE00-469A-8CD4-AD74ACA3EB3F}" type="presOf" srcId="{180CF074-A202-42AE-931D-553CAA59FA63}" destId="{EC3E9495-5F1F-496A-BB8B-55C4C53EF823}" srcOrd="0" destOrd="0" presId="urn:microsoft.com/office/officeart/2018/2/layout/IconVerticalSolidList"/>
    <dgm:cxn modelId="{CD2DC68D-DE31-49DC-AB7D-FC9458C723C7}" type="presOf" srcId="{12D7EC38-99E5-4B0B-A69D-3AA0D0EB16B6}" destId="{467BAC2F-8E24-4A3B-80EF-B8F035EE6808}" srcOrd="0" destOrd="0" presId="urn:microsoft.com/office/officeart/2018/2/layout/IconVerticalSolidList"/>
    <dgm:cxn modelId="{680ACCF5-E40B-42A6-BA6C-10B919793D2C}" type="presOf" srcId="{9C8BD673-677B-4AED-A944-39CEE5EE6D5F}" destId="{CC870C80-0F63-4862-B2A2-A08240670551}" srcOrd="0" destOrd="0" presId="urn:microsoft.com/office/officeart/2018/2/layout/IconVerticalSolidList"/>
    <dgm:cxn modelId="{32FF149B-32FF-4F8A-9A26-D95F4938C631}" type="presParOf" srcId="{467BAC2F-8E24-4A3B-80EF-B8F035EE6808}" destId="{98D24828-AF80-42F0-9B40-DE919E9DD0D3}" srcOrd="0" destOrd="0" presId="urn:microsoft.com/office/officeart/2018/2/layout/IconVerticalSolidList"/>
    <dgm:cxn modelId="{AD103001-6A24-4C2F-B9E4-3B1EBE440B36}" type="presParOf" srcId="{98D24828-AF80-42F0-9B40-DE919E9DD0D3}" destId="{3338A1C1-4C98-4355-BFFE-F14FFDC7779B}" srcOrd="0" destOrd="0" presId="urn:microsoft.com/office/officeart/2018/2/layout/IconVerticalSolidList"/>
    <dgm:cxn modelId="{2E09C3C0-E417-43D6-8F56-A448106760D2}" type="presParOf" srcId="{98D24828-AF80-42F0-9B40-DE919E9DD0D3}" destId="{D87B320A-EB52-458D-827E-8FA401C22557}" srcOrd="1" destOrd="0" presId="urn:microsoft.com/office/officeart/2018/2/layout/IconVerticalSolidList"/>
    <dgm:cxn modelId="{6A8EAB9B-FBE2-413A-B51B-A86741499C93}" type="presParOf" srcId="{98D24828-AF80-42F0-9B40-DE919E9DD0D3}" destId="{C0AA401B-2ADC-4194-BD26-136C95BD800D}" srcOrd="2" destOrd="0" presId="urn:microsoft.com/office/officeart/2018/2/layout/IconVerticalSolidList"/>
    <dgm:cxn modelId="{7C15FD6F-CD79-4F5D-9CE2-F1715D7A1B7B}" type="presParOf" srcId="{98D24828-AF80-42F0-9B40-DE919E9DD0D3}" destId="{EC3E9495-5F1F-496A-BB8B-55C4C53EF823}" srcOrd="3" destOrd="0" presId="urn:microsoft.com/office/officeart/2018/2/layout/IconVerticalSolidList"/>
    <dgm:cxn modelId="{B6EFB472-4647-41C8-A96C-EFC857B50F59}" type="presParOf" srcId="{467BAC2F-8E24-4A3B-80EF-B8F035EE6808}" destId="{A571BA03-5E2C-4597-8BFF-FB700F16C66A}" srcOrd="1" destOrd="0" presId="urn:microsoft.com/office/officeart/2018/2/layout/IconVerticalSolidList"/>
    <dgm:cxn modelId="{15FB4D94-D8D2-41FC-929C-752DCA3C1867}" type="presParOf" srcId="{467BAC2F-8E24-4A3B-80EF-B8F035EE6808}" destId="{88BD1793-4EF1-4745-A6C3-C48D5CB4689E}" srcOrd="2" destOrd="0" presId="urn:microsoft.com/office/officeart/2018/2/layout/IconVerticalSolidList"/>
    <dgm:cxn modelId="{6AB47488-1750-4C51-9CC9-BBB3E6ACA9B7}" type="presParOf" srcId="{88BD1793-4EF1-4745-A6C3-C48D5CB4689E}" destId="{1BC4FBAC-E4BE-4E72-9DB5-7D7F03E370A9}" srcOrd="0" destOrd="0" presId="urn:microsoft.com/office/officeart/2018/2/layout/IconVerticalSolidList"/>
    <dgm:cxn modelId="{28D7318C-A185-4420-B365-6458362FA335}" type="presParOf" srcId="{88BD1793-4EF1-4745-A6C3-C48D5CB4689E}" destId="{11856EB3-0BFF-4423-B4DB-06B7830C307C}" srcOrd="1" destOrd="0" presId="urn:microsoft.com/office/officeart/2018/2/layout/IconVerticalSolidList"/>
    <dgm:cxn modelId="{2685CC1E-698F-40D6-BA95-130E6112D992}" type="presParOf" srcId="{88BD1793-4EF1-4745-A6C3-C48D5CB4689E}" destId="{3902C5C1-592E-475F-9D09-37673B560DC7}" srcOrd="2" destOrd="0" presId="urn:microsoft.com/office/officeart/2018/2/layout/IconVerticalSolidList"/>
    <dgm:cxn modelId="{579F43E6-C0D5-4FBB-9EAF-5FD5FE077053}" type="presParOf" srcId="{88BD1793-4EF1-4745-A6C3-C48D5CB4689E}" destId="{CC870C80-0F63-4862-B2A2-A082406705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F1BB7B-2702-4CC7-9FBB-ABEFF040F52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86B875C-B9EB-4FF0-8225-283C8985C828}">
      <dgm:prSet/>
      <dgm:spPr/>
      <dgm:t>
        <a:bodyPr/>
        <a:lstStyle/>
        <a:p>
          <a:pPr>
            <a:lnSpc>
              <a:spcPct val="100000"/>
            </a:lnSpc>
          </a:pPr>
          <a:r>
            <a:rPr lang="en-US" dirty="0">
              <a:latin typeface="Times New Roman" panose="02020603050405020304" pitchFamily="18" charset="0"/>
              <a:cs typeface="Times New Roman" panose="02020603050405020304" pitchFamily="18" charset="0"/>
            </a:rPr>
            <a:t>To develop a machine learning model that can detect phishing websites using visual similarity of a websites.</a:t>
          </a:r>
        </a:p>
      </dgm:t>
    </dgm:pt>
    <dgm:pt modelId="{03D9B9DD-89ED-4D03-97AE-606C0D95C3B6}" type="parTrans" cxnId="{FFF14037-99BF-4233-B0CE-2ABE1ED53C60}">
      <dgm:prSet/>
      <dgm:spPr/>
      <dgm:t>
        <a:bodyPr/>
        <a:lstStyle/>
        <a:p>
          <a:endParaRPr lang="en-US">
            <a:latin typeface="Times New Roman" panose="02020603050405020304" pitchFamily="18" charset="0"/>
            <a:cs typeface="Times New Roman" panose="02020603050405020304" pitchFamily="18" charset="0"/>
          </a:endParaRPr>
        </a:p>
      </dgm:t>
    </dgm:pt>
    <dgm:pt modelId="{D24CDFD3-B4E2-4A9C-B019-23293074C537}" type="sibTrans" cxnId="{FFF14037-99BF-4233-B0CE-2ABE1ED53C60}">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6C2D38BF-F8E9-4771-B785-100C005B874B}">
      <dgm:prSet/>
      <dgm:spPr/>
      <dgm:t>
        <a:bodyPr/>
        <a:lstStyle/>
        <a:p>
          <a:pPr>
            <a:lnSpc>
              <a:spcPct val="100000"/>
            </a:lnSpc>
          </a:pPr>
          <a:r>
            <a:rPr lang="en-US" dirty="0">
              <a:latin typeface="Times New Roman" panose="02020603050405020304" pitchFamily="18" charset="0"/>
              <a:cs typeface="Times New Roman" panose="02020603050405020304" pitchFamily="18" charset="0"/>
            </a:rPr>
            <a:t>To improve model to be able to detect  new phishing websites that are not in the data set that was used for training purposes.</a:t>
          </a:r>
        </a:p>
      </dgm:t>
    </dgm:pt>
    <dgm:pt modelId="{67995F37-6CBC-4D76-A262-131487ED64F5}" type="parTrans" cxnId="{52C37E96-BDD4-43A1-9F0F-81DE24F69F39}">
      <dgm:prSet/>
      <dgm:spPr/>
      <dgm:t>
        <a:bodyPr/>
        <a:lstStyle/>
        <a:p>
          <a:endParaRPr lang="en-US">
            <a:latin typeface="Times New Roman" panose="02020603050405020304" pitchFamily="18" charset="0"/>
            <a:cs typeface="Times New Roman" panose="02020603050405020304" pitchFamily="18" charset="0"/>
          </a:endParaRPr>
        </a:p>
      </dgm:t>
    </dgm:pt>
    <dgm:pt modelId="{66319847-F66A-4507-888C-1C361BF4FA52}" type="sibTrans" cxnId="{52C37E96-BDD4-43A1-9F0F-81DE24F69F39}">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8A2CC86E-B2A6-45AD-8383-AB76B2D7902F}">
      <dgm:prSet/>
      <dgm:spPr/>
      <dgm:t>
        <a:bodyPr/>
        <a:lstStyle/>
        <a:p>
          <a:pPr>
            <a:lnSpc>
              <a:spcPct val="100000"/>
            </a:lnSpc>
          </a:pPr>
          <a:r>
            <a:rPr lang="en-US" dirty="0">
              <a:latin typeface="Times New Roman" panose="02020603050405020304" pitchFamily="18" charset="0"/>
              <a:cs typeface="Times New Roman" panose="02020603050405020304" pitchFamily="18" charset="0"/>
            </a:rPr>
            <a:t>To further optimize  the size and the inference time of the model for edge computing.</a:t>
          </a:r>
        </a:p>
      </dgm:t>
    </dgm:pt>
    <dgm:pt modelId="{B44A902D-B7D2-4ECF-ADF8-36E8C511AE2C}" type="parTrans" cxnId="{33039698-F732-4B5E-B6F5-46670282C500}">
      <dgm:prSet/>
      <dgm:spPr/>
      <dgm:t>
        <a:bodyPr/>
        <a:lstStyle/>
        <a:p>
          <a:endParaRPr lang="en-US">
            <a:latin typeface="Times New Roman" panose="02020603050405020304" pitchFamily="18" charset="0"/>
            <a:cs typeface="Times New Roman" panose="02020603050405020304" pitchFamily="18" charset="0"/>
          </a:endParaRPr>
        </a:p>
      </dgm:t>
    </dgm:pt>
    <dgm:pt modelId="{4EA6AEE3-3218-4997-8A7A-A032F9D0EC7F}" type="sibTrans" cxnId="{33039698-F732-4B5E-B6F5-46670282C500}">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7268E2BD-FCEE-4BF9-B996-091A20610281}">
      <dgm:prSet/>
      <dgm:spPr/>
      <dgm:t>
        <a:bodyPr/>
        <a:lstStyle/>
        <a:p>
          <a:pPr>
            <a:lnSpc>
              <a:spcPct val="100000"/>
            </a:lnSpc>
          </a:pPr>
          <a:r>
            <a:rPr lang="en-US">
              <a:latin typeface="Times New Roman" panose="02020603050405020304" pitchFamily="18" charset="0"/>
              <a:cs typeface="Times New Roman" panose="02020603050405020304" pitchFamily="18" charset="0"/>
            </a:rPr>
            <a:t>To integrate the developed models to a mobile application.</a:t>
          </a:r>
        </a:p>
      </dgm:t>
    </dgm:pt>
    <dgm:pt modelId="{2705AD0D-313D-4B99-909F-2F1F69F29879}" type="parTrans" cxnId="{126C7048-F2AC-42B4-B3A3-62B85A65ACA6}">
      <dgm:prSet/>
      <dgm:spPr/>
      <dgm:t>
        <a:bodyPr/>
        <a:lstStyle/>
        <a:p>
          <a:endParaRPr lang="en-US">
            <a:latin typeface="Times New Roman" panose="02020603050405020304" pitchFamily="18" charset="0"/>
            <a:cs typeface="Times New Roman" panose="02020603050405020304" pitchFamily="18" charset="0"/>
          </a:endParaRPr>
        </a:p>
      </dgm:t>
    </dgm:pt>
    <dgm:pt modelId="{0D4B6E28-B34A-4811-8DF7-71C1B9212D17}" type="sibTrans" cxnId="{126C7048-F2AC-42B4-B3A3-62B85A65ACA6}">
      <dgm:prSet/>
      <dgm:spPr/>
      <dgm:t>
        <a:bodyPr/>
        <a:lstStyle/>
        <a:p>
          <a:endParaRPr lang="en-US">
            <a:latin typeface="Times New Roman" panose="02020603050405020304" pitchFamily="18" charset="0"/>
            <a:cs typeface="Times New Roman" panose="02020603050405020304" pitchFamily="18" charset="0"/>
          </a:endParaRPr>
        </a:p>
      </dgm:t>
    </dgm:pt>
    <dgm:pt modelId="{2F83EC5A-E758-4DDB-9913-A77D3BA20912}" type="pres">
      <dgm:prSet presAssocID="{C4F1BB7B-2702-4CC7-9FBB-ABEFF040F527}" presName="root" presStyleCnt="0">
        <dgm:presLayoutVars>
          <dgm:dir/>
          <dgm:resizeHandles val="exact"/>
        </dgm:presLayoutVars>
      </dgm:prSet>
      <dgm:spPr/>
    </dgm:pt>
    <dgm:pt modelId="{B681D855-7DD5-4567-99F0-910BD69D0CC2}" type="pres">
      <dgm:prSet presAssocID="{C4F1BB7B-2702-4CC7-9FBB-ABEFF040F527}" presName="container" presStyleCnt="0">
        <dgm:presLayoutVars>
          <dgm:dir/>
          <dgm:resizeHandles val="exact"/>
        </dgm:presLayoutVars>
      </dgm:prSet>
      <dgm:spPr/>
    </dgm:pt>
    <dgm:pt modelId="{2147CE6C-D631-4089-B041-E12D84FE41D8}" type="pres">
      <dgm:prSet presAssocID="{886B875C-B9EB-4FF0-8225-283C8985C828}" presName="compNode" presStyleCnt="0"/>
      <dgm:spPr/>
    </dgm:pt>
    <dgm:pt modelId="{FF54E417-A058-4636-95B6-2D928D60B66F}" type="pres">
      <dgm:prSet presAssocID="{886B875C-B9EB-4FF0-8225-283C8985C828}" presName="iconBgRect" presStyleLbl="bgShp" presStyleIdx="0" presStyleCnt="4"/>
      <dgm:spPr/>
    </dgm:pt>
    <dgm:pt modelId="{7AECAF37-F563-4011-95E2-8A035A921E5B}" type="pres">
      <dgm:prSet presAssocID="{886B875C-B9EB-4FF0-8225-283C8985C82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EBDC3479-CE84-4B0F-B3C1-09E266620065}" type="pres">
      <dgm:prSet presAssocID="{886B875C-B9EB-4FF0-8225-283C8985C828}" presName="spaceRect" presStyleCnt="0"/>
      <dgm:spPr/>
    </dgm:pt>
    <dgm:pt modelId="{D29F9B19-2DEE-4542-9E43-3358485EE028}" type="pres">
      <dgm:prSet presAssocID="{886B875C-B9EB-4FF0-8225-283C8985C828}" presName="textRect" presStyleLbl="revTx" presStyleIdx="0" presStyleCnt="4">
        <dgm:presLayoutVars>
          <dgm:chMax val="1"/>
          <dgm:chPref val="1"/>
        </dgm:presLayoutVars>
      </dgm:prSet>
      <dgm:spPr/>
    </dgm:pt>
    <dgm:pt modelId="{77AAF803-2ECB-4FB6-B69D-0A14C3A25CCB}" type="pres">
      <dgm:prSet presAssocID="{D24CDFD3-B4E2-4A9C-B019-23293074C537}" presName="sibTrans" presStyleLbl="sibTrans2D1" presStyleIdx="0" presStyleCnt="0"/>
      <dgm:spPr/>
    </dgm:pt>
    <dgm:pt modelId="{74271CCC-1158-44A2-8261-5AEE9ED952C5}" type="pres">
      <dgm:prSet presAssocID="{6C2D38BF-F8E9-4771-B785-100C005B874B}" presName="compNode" presStyleCnt="0"/>
      <dgm:spPr/>
    </dgm:pt>
    <dgm:pt modelId="{FAD634E7-9F92-4F24-9202-A4D8DB5A8F55}" type="pres">
      <dgm:prSet presAssocID="{6C2D38BF-F8E9-4771-B785-100C005B874B}" presName="iconBgRect" presStyleLbl="bgShp" presStyleIdx="1" presStyleCnt="4"/>
      <dgm:spPr/>
    </dgm:pt>
    <dgm:pt modelId="{7D6A78C4-C555-4D8F-970F-621EBE5935F5}" type="pres">
      <dgm:prSet presAssocID="{6C2D38BF-F8E9-4771-B785-100C005B87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AD0176ED-93B5-4D26-8291-0A4B887E2ED8}" type="pres">
      <dgm:prSet presAssocID="{6C2D38BF-F8E9-4771-B785-100C005B874B}" presName="spaceRect" presStyleCnt="0"/>
      <dgm:spPr/>
    </dgm:pt>
    <dgm:pt modelId="{19809F43-5B7C-4EBF-8757-066B5A36CC9A}" type="pres">
      <dgm:prSet presAssocID="{6C2D38BF-F8E9-4771-B785-100C005B874B}" presName="textRect" presStyleLbl="revTx" presStyleIdx="1" presStyleCnt="4">
        <dgm:presLayoutVars>
          <dgm:chMax val="1"/>
          <dgm:chPref val="1"/>
        </dgm:presLayoutVars>
      </dgm:prSet>
      <dgm:spPr/>
    </dgm:pt>
    <dgm:pt modelId="{FAA3F57A-B563-4D9E-82E5-D69177E51CB1}" type="pres">
      <dgm:prSet presAssocID="{66319847-F66A-4507-888C-1C361BF4FA52}" presName="sibTrans" presStyleLbl="sibTrans2D1" presStyleIdx="0" presStyleCnt="0"/>
      <dgm:spPr/>
    </dgm:pt>
    <dgm:pt modelId="{DFA781A9-857D-4BC8-8CB3-AE1A39CF5C7C}" type="pres">
      <dgm:prSet presAssocID="{8A2CC86E-B2A6-45AD-8383-AB76B2D7902F}" presName="compNode" presStyleCnt="0"/>
      <dgm:spPr/>
    </dgm:pt>
    <dgm:pt modelId="{8FA95389-FEB7-4120-8A90-DFD1CB81E8B7}" type="pres">
      <dgm:prSet presAssocID="{8A2CC86E-B2A6-45AD-8383-AB76B2D7902F}" presName="iconBgRect" presStyleLbl="bgShp" presStyleIdx="2" presStyleCnt="4"/>
      <dgm:spPr/>
    </dgm:pt>
    <dgm:pt modelId="{3D21E3ED-C806-4D0C-B9C4-44029A635521}" type="pres">
      <dgm:prSet presAssocID="{8A2CC86E-B2A6-45AD-8383-AB76B2D790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8282124B-5EF1-4FD9-BC97-C4067E5E1287}" type="pres">
      <dgm:prSet presAssocID="{8A2CC86E-B2A6-45AD-8383-AB76B2D7902F}" presName="spaceRect" presStyleCnt="0"/>
      <dgm:spPr/>
    </dgm:pt>
    <dgm:pt modelId="{D0CBEE03-B5DE-4903-9833-EA55ABDA58B2}" type="pres">
      <dgm:prSet presAssocID="{8A2CC86E-B2A6-45AD-8383-AB76B2D7902F}" presName="textRect" presStyleLbl="revTx" presStyleIdx="2" presStyleCnt="4">
        <dgm:presLayoutVars>
          <dgm:chMax val="1"/>
          <dgm:chPref val="1"/>
        </dgm:presLayoutVars>
      </dgm:prSet>
      <dgm:spPr/>
    </dgm:pt>
    <dgm:pt modelId="{F730ED18-7937-4EF7-BE2C-D8C845AAA44C}" type="pres">
      <dgm:prSet presAssocID="{4EA6AEE3-3218-4997-8A7A-A032F9D0EC7F}" presName="sibTrans" presStyleLbl="sibTrans2D1" presStyleIdx="0" presStyleCnt="0"/>
      <dgm:spPr/>
    </dgm:pt>
    <dgm:pt modelId="{C82A6F10-B5BA-4784-88EC-8930BC078EB4}" type="pres">
      <dgm:prSet presAssocID="{7268E2BD-FCEE-4BF9-B996-091A20610281}" presName="compNode" presStyleCnt="0"/>
      <dgm:spPr/>
    </dgm:pt>
    <dgm:pt modelId="{E523497A-C1D4-4098-B2A5-C7A6BCC5E554}" type="pres">
      <dgm:prSet presAssocID="{7268E2BD-FCEE-4BF9-B996-091A20610281}" presName="iconBgRect" presStyleLbl="bgShp" presStyleIdx="3" presStyleCnt="4"/>
      <dgm:spPr/>
    </dgm:pt>
    <dgm:pt modelId="{35BE8E42-7DAC-4911-A7DB-53EE8509C1CB}" type="pres">
      <dgm:prSet presAssocID="{7268E2BD-FCEE-4BF9-B996-091A2061028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7B6C0194-8D55-413D-9A52-C7F4B6F02784}" type="pres">
      <dgm:prSet presAssocID="{7268E2BD-FCEE-4BF9-B996-091A20610281}" presName="spaceRect" presStyleCnt="0"/>
      <dgm:spPr/>
    </dgm:pt>
    <dgm:pt modelId="{A05E8C4E-4DA1-404F-85FD-F4D8F23F3629}" type="pres">
      <dgm:prSet presAssocID="{7268E2BD-FCEE-4BF9-B996-091A20610281}" presName="textRect" presStyleLbl="revTx" presStyleIdx="3" presStyleCnt="4">
        <dgm:presLayoutVars>
          <dgm:chMax val="1"/>
          <dgm:chPref val="1"/>
        </dgm:presLayoutVars>
      </dgm:prSet>
      <dgm:spPr/>
    </dgm:pt>
  </dgm:ptLst>
  <dgm:cxnLst>
    <dgm:cxn modelId="{FFF14037-99BF-4233-B0CE-2ABE1ED53C60}" srcId="{C4F1BB7B-2702-4CC7-9FBB-ABEFF040F527}" destId="{886B875C-B9EB-4FF0-8225-283C8985C828}" srcOrd="0" destOrd="0" parTransId="{03D9B9DD-89ED-4D03-97AE-606C0D95C3B6}" sibTransId="{D24CDFD3-B4E2-4A9C-B019-23293074C537}"/>
    <dgm:cxn modelId="{EE21B53F-9DDA-4D5B-BF15-9A18F33ED0BB}" type="presOf" srcId="{66319847-F66A-4507-888C-1C361BF4FA52}" destId="{FAA3F57A-B563-4D9E-82E5-D69177E51CB1}" srcOrd="0" destOrd="0" presId="urn:microsoft.com/office/officeart/2018/2/layout/IconCircleList"/>
    <dgm:cxn modelId="{126C7048-F2AC-42B4-B3A3-62B85A65ACA6}" srcId="{C4F1BB7B-2702-4CC7-9FBB-ABEFF040F527}" destId="{7268E2BD-FCEE-4BF9-B996-091A20610281}" srcOrd="3" destOrd="0" parTransId="{2705AD0D-313D-4B99-909F-2F1F69F29879}" sibTransId="{0D4B6E28-B34A-4811-8DF7-71C1B9212D17}"/>
    <dgm:cxn modelId="{61D3EB50-AE24-4C46-9A84-A5F72042CF2C}" type="presOf" srcId="{D24CDFD3-B4E2-4A9C-B019-23293074C537}" destId="{77AAF803-2ECB-4FB6-B69D-0A14C3A25CCB}" srcOrd="0" destOrd="0" presId="urn:microsoft.com/office/officeart/2018/2/layout/IconCircleList"/>
    <dgm:cxn modelId="{71906473-DADC-46CE-8160-876178A76369}" type="presOf" srcId="{C4F1BB7B-2702-4CC7-9FBB-ABEFF040F527}" destId="{2F83EC5A-E758-4DDB-9913-A77D3BA20912}" srcOrd="0" destOrd="0" presId="urn:microsoft.com/office/officeart/2018/2/layout/IconCircleList"/>
    <dgm:cxn modelId="{0205B053-0ACF-46AF-8FBD-51DBB19D88B7}" type="presOf" srcId="{6C2D38BF-F8E9-4771-B785-100C005B874B}" destId="{19809F43-5B7C-4EBF-8757-066B5A36CC9A}" srcOrd="0" destOrd="0" presId="urn:microsoft.com/office/officeart/2018/2/layout/IconCircleList"/>
    <dgm:cxn modelId="{52C37E96-BDD4-43A1-9F0F-81DE24F69F39}" srcId="{C4F1BB7B-2702-4CC7-9FBB-ABEFF040F527}" destId="{6C2D38BF-F8E9-4771-B785-100C005B874B}" srcOrd="1" destOrd="0" parTransId="{67995F37-6CBC-4D76-A262-131487ED64F5}" sibTransId="{66319847-F66A-4507-888C-1C361BF4FA52}"/>
    <dgm:cxn modelId="{33039698-F732-4B5E-B6F5-46670282C500}" srcId="{C4F1BB7B-2702-4CC7-9FBB-ABEFF040F527}" destId="{8A2CC86E-B2A6-45AD-8383-AB76B2D7902F}" srcOrd="2" destOrd="0" parTransId="{B44A902D-B7D2-4ECF-ADF8-36E8C511AE2C}" sibTransId="{4EA6AEE3-3218-4997-8A7A-A032F9D0EC7F}"/>
    <dgm:cxn modelId="{65C92C99-3FFE-445F-92E4-63AAB37FDE90}" type="presOf" srcId="{886B875C-B9EB-4FF0-8225-283C8985C828}" destId="{D29F9B19-2DEE-4542-9E43-3358485EE028}" srcOrd="0" destOrd="0" presId="urn:microsoft.com/office/officeart/2018/2/layout/IconCircleList"/>
    <dgm:cxn modelId="{9210BFA0-B4BB-4232-967B-1D1F61D35912}" type="presOf" srcId="{7268E2BD-FCEE-4BF9-B996-091A20610281}" destId="{A05E8C4E-4DA1-404F-85FD-F4D8F23F3629}" srcOrd="0" destOrd="0" presId="urn:microsoft.com/office/officeart/2018/2/layout/IconCircleList"/>
    <dgm:cxn modelId="{A0E875F3-2321-4259-942B-FFF558CC5FA8}" type="presOf" srcId="{4EA6AEE3-3218-4997-8A7A-A032F9D0EC7F}" destId="{F730ED18-7937-4EF7-BE2C-D8C845AAA44C}" srcOrd="0" destOrd="0" presId="urn:microsoft.com/office/officeart/2018/2/layout/IconCircleList"/>
    <dgm:cxn modelId="{ECA486F8-A57D-431C-9B63-D95D82599600}" type="presOf" srcId="{8A2CC86E-B2A6-45AD-8383-AB76B2D7902F}" destId="{D0CBEE03-B5DE-4903-9833-EA55ABDA58B2}" srcOrd="0" destOrd="0" presId="urn:microsoft.com/office/officeart/2018/2/layout/IconCircleList"/>
    <dgm:cxn modelId="{BA58214E-BE1B-4472-A0AC-6341D398E9B0}" type="presParOf" srcId="{2F83EC5A-E758-4DDB-9913-A77D3BA20912}" destId="{B681D855-7DD5-4567-99F0-910BD69D0CC2}" srcOrd="0" destOrd="0" presId="urn:microsoft.com/office/officeart/2018/2/layout/IconCircleList"/>
    <dgm:cxn modelId="{A1D01739-DEA5-40F8-873C-735F487CA230}" type="presParOf" srcId="{B681D855-7DD5-4567-99F0-910BD69D0CC2}" destId="{2147CE6C-D631-4089-B041-E12D84FE41D8}" srcOrd="0" destOrd="0" presId="urn:microsoft.com/office/officeart/2018/2/layout/IconCircleList"/>
    <dgm:cxn modelId="{F659DF02-3E04-4489-8235-320B202B10A8}" type="presParOf" srcId="{2147CE6C-D631-4089-B041-E12D84FE41D8}" destId="{FF54E417-A058-4636-95B6-2D928D60B66F}" srcOrd="0" destOrd="0" presId="urn:microsoft.com/office/officeart/2018/2/layout/IconCircleList"/>
    <dgm:cxn modelId="{9234EF3E-4B65-4FA4-B421-2986FF48A7C8}" type="presParOf" srcId="{2147CE6C-D631-4089-B041-E12D84FE41D8}" destId="{7AECAF37-F563-4011-95E2-8A035A921E5B}" srcOrd="1" destOrd="0" presId="urn:microsoft.com/office/officeart/2018/2/layout/IconCircleList"/>
    <dgm:cxn modelId="{2CD1A839-2329-4C3F-8F86-E8A9AF3953D5}" type="presParOf" srcId="{2147CE6C-D631-4089-B041-E12D84FE41D8}" destId="{EBDC3479-CE84-4B0F-B3C1-09E266620065}" srcOrd="2" destOrd="0" presId="urn:microsoft.com/office/officeart/2018/2/layout/IconCircleList"/>
    <dgm:cxn modelId="{A8E40D00-4BBD-4F21-A003-C3C456D66584}" type="presParOf" srcId="{2147CE6C-D631-4089-B041-E12D84FE41D8}" destId="{D29F9B19-2DEE-4542-9E43-3358485EE028}" srcOrd="3" destOrd="0" presId="urn:microsoft.com/office/officeart/2018/2/layout/IconCircleList"/>
    <dgm:cxn modelId="{F4269169-CE86-4D53-BAA8-014F068E5F09}" type="presParOf" srcId="{B681D855-7DD5-4567-99F0-910BD69D0CC2}" destId="{77AAF803-2ECB-4FB6-B69D-0A14C3A25CCB}" srcOrd="1" destOrd="0" presId="urn:microsoft.com/office/officeart/2018/2/layout/IconCircleList"/>
    <dgm:cxn modelId="{B76D1E16-F396-4293-ABB6-89A5DC970E8C}" type="presParOf" srcId="{B681D855-7DD5-4567-99F0-910BD69D0CC2}" destId="{74271CCC-1158-44A2-8261-5AEE9ED952C5}" srcOrd="2" destOrd="0" presId="urn:microsoft.com/office/officeart/2018/2/layout/IconCircleList"/>
    <dgm:cxn modelId="{F8530056-3B1A-47B5-A288-2493DC5CD9CD}" type="presParOf" srcId="{74271CCC-1158-44A2-8261-5AEE9ED952C5}" destId="{FAD634E7-9F92-4F24-9202-A4D8DB5A8F55}" srcOrd="0" destOrd="0" presId="urn:microsoft.com/office/officeart/2018/2/layout/IconCircleList"/>
    <dgm:cxn modelId="{CCA58839-6427-4AE4-B2AE-1F8AC56B5D60}" type="presParOf" srcId="{74271CCC-1158-44A2-8261-5AEE9ED952C5}" destId="{7D6A78C4-C555-4D8F-970F-621EBE5935F5}" srcOrd="1" destOrd="0" presId="urn:microsoft.com/office/officeart/2018/2/layout/IconCircleList"/>
    <dgm:cxn modelId="{B18E2327-74D0-4A63-B6D8-2F677F518CEC}" type="presParOf" srcId="{74271CCC-1158-44A2-8261-5AEE9ED952C5}" destId="{AD0176ED-93B5-4D26-8291-0A4B887E2ED8}" srcOrd="2" destOrd="0" presId="urn:microsoft.com/office/officeart/2018/2/layout/IconCircleList"/>
    <dgm:cxn modelId="{1E2CE268-40DE-4300-9A37-CD55393EA9D6}" type="presParOf" srcId="{74271CCC-1158-44A2-8261-5AEE9ED952C5}" destId="{19809F43-5B7C-4EBF-8757-066B5A36CC9A}" srcOrd="3" destOrd="0" presId="urn:microsoft.com/office/officeart/2018/2/layout/IconCircleList"/>
    <dgm:cxn modelId="{C839F53B-F258-4ADE-A1F1-8BCEB442215B}" type="presParOf" srcId="{B681D855-7DD5-4567-99F0-910BD69D0CC2}" destId="{FAA3F57A-B563-4D9E-82E5-D69177E51CB1}" srcOrd="3" destOrd="0" presId="urn:microsoft.com/office/officeart/2018/2/layout/IconCircleList"/>
    <dgm:cxn modelId="{1B76BC3F-2D0D-4F46-9A76-107A8C80A55E}" type="presParOf" srcId="{B681D855-7DD5-4567-99F0-910BD69D0CC2}" destId="{DFA781A9-857D-4BC8-8CB3-AE1A39CF5C7C}" srcOrd="4" destOrd="0" presId="urn:microsoft.com/office/officeart/2018/2/layout/IconCircleList"/>
    <dgm:cxn modelId="{0BE75328-8AB6-459D-83DB-FF4DF6022077}" type="presParOf" srcId="{DFA781A9-857D-4BC8-8CB3-AE1A39CF5C7C}" destId="{8FA95389-FEB7-4120-8A90-DFD1CB81E8B7}" srcOrd="0" destOrd="0" presId="urn:microsoft.com/office/officeart/2018/2/layout/IconCircleList"/>
    <dgm:cxn modelId="{41FC5652-4691-4737-BBCB-42E83373B962}" type="presParOf" srcId="{DFA781A9-857D-4BC8-8CB3-AE1A39CF5C7C}" destId="{3D21E3ED-C806-4D0C-B9C4-44029A635521}" srcOrd="1" destOrd="0" presId="urn:microsoft.com/office/officeart/2018/2/layout/IconCircleList"/>
    <dgm:cxn modelId="{A956EE5C-438E-45B5-8A74-A2FECEDE7A59}" type="presParOf" srcId="{DFA781A9-857D-4BC8-8CB3-AE1A39CF5C7C}" destId="{8282124B-5EF1-4FD9-BC97-C4067E5E1287}" srcOrd="2" destOrd="0" presId="urn:microsoft.com/office/officeart/2018/2/layout/IconCircleList"/>
    <dgm:cxn modelId="{2C7CB48D-1F35-40D6-A225-0DF17D14F4A6}" type="presParOf" srcId="{DFA781A9-857D-4BC8-8CB3-AE1A39CF5C7C}" destId="{D0CBEE03-B5DE-4903-9833-EA55ABDA58B2}" srcOrd="3" destOrd="0" presId="urn:microsoft.com/office/officeart/2018/2/layout/IconCircleList"/>
    <dgm:cxn modelId="{E451CD00-E034-4189-BFB7-7C14E8E79B60}" type="presParOf" srcId="{B681D855-7DD5-4567-99F0-910BD69D0CC2}" destId="{F730ED18-7937-4EF7-BE2C-D8C845AAA44C}" srcOrd="5" destOrd="0" presId="urn:microsoft.com/office/officeart/2018/2/layout/IconCircleList"/>
    <dgm:cxn modelId="{3291503A-B283-439F-947C-D1F561E123C7}" type="presParOf" srcId="{B681D855-7DD5-4567-99F0-910BD69D0CC2}" destId="{C82A6F10-B5BA-4784-88EC-8930BC078EB4}" srcOrd="6" destOrd="0" presId="urn:microsoft.com/office/officeart/2018/2/layout/IconCircleList"/>
    <dgm:cxn modelId="{183CB168-4683-4871-8814-CFA9F1AF31E2}" type="presParOf" srcId="{C82A6F10-B5BA-4784-88EC-8930BC078EB4}" destId="{E523497A-C1D4-4098-B2A5-C7A6BCC5E554}" srcOrd="0" destOrd="0" presId="urn:microsoft.com/office/officeart/2018/2/layout/IconCircleList"/>
    <dgm:cxn modelId="{3398593A-DF79-4D62-AEB6-FFD55BCB9CF7}" type="presParOf" srcId="{C82A6F10-B5BA-4784-88EC-8930BC078EB4}" destId="{35BE8E42-7DAC-4911-A7DB-53EE8509C1CB}" srcOrd="1" destOrd="0" presId="urn:microsoft.com/office/officeart/2018/2/layout/IconCircleList"/>
    <dgm:cxn modelId="{278A57B6-35D9-42CA-BD9E-DB34A4EEC275}" type="presParOf" srcId="{C82A6F10-B5BA-4784-88EC-8930BC078EB4}" destId="{7B6C0194-8D55-413D-9A52-C7F4B6F02784}" srcOrd="2" destOrd="0" presId="urn:microsoft.com/office/officeart/2018/2/layout/IconCircleList"/>
    <dgm:cxn modelId="{35231E9A-EFC9-4F66-9F9E-CB3A6227A34B}" type="presParOf" srcId="{C82A6F10-B5BA-4784-88EC-8930BC078EB4}" destId="{A05E8C4E-4DA1-404F-85FD-F4D8F23F362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5F9286-F811-4D49-8278-C51CBE13078D}" type="doc">
      <dgm:prSet loTypeId="urn:microsoft.com/office/officeart/2005/8/layout/lProcess1" loCatId="" qsTypeId="urn:microsoft.com/office/officeart/2005/8/quickstyle/simple1" qsCatId="simple" csTypeId="urn:microsoft.com/office/officeart/2005/8/colors/colorful1" csCatId="colorful" phldr="1"/>
      <dgm:spPr/>
      <dgm:t>
        <a:bodyPr/>
        <a:lstStyle/>
        <a:p>
          <a:endParaRPr lang="en-GB"/>
        </a:p>
      </dgm:t>
    </dgm:pt>
    <dgm:pt modelId="{3510DAA5-CA2E-8647-B588-7A9E9676C018}">
      <dgm:prSet phldrT="[Text]" custT="1"/>
      <dgm:spPr/>
      <dgm:t>
        <a:bodyPr/>
        <a:lstStyle/>
        <a:p>
          <a:r>
            <a:rPr lang="en-GB" sz="2000" dirty="0">
              <a:latin typeface="Times New Roman" panose="02020603050405020304" pitchFamily="18" charset="0"/>
              <a:cs typeface="Times New Roman" panose="02020603050405020304" pitchFamily="18" charset="0"/>
            </a:rPr>
            <a:t>Initiation</a:t>
          </a:r>
        </a:p>
      </dgm:t>
    </dgm:pt>
    <dgm:pt modelId="{847D3F9E-4D63-974F-9A69-F5E04939272D}" type="parTrans" cxnId="{E3153F03-5DD0-884E-8399-3FA8CA5A36AF}">
      <dgm:prSet/>
      <dgm:spPr/>
      <dgm:t>
        <a:bodyPr/>
        <a:lstStyle/>
        <a:p>
          <a:endParaRPr lang="en-GB" sz="2000">
            <a:latin typeface="Times New Roman" panose="02020603050405020304" pitchFamily="18" charset="0"/>
            <a:cs typeface="Times New Roman" panose="02020603050405020304" pitchFamily="18" charset="0"/>
          </a:endParaRPr>
        </a:p>
      </dgm:t>
    </dgm:pt>
    <dgm:pt modelId="{41F6E789-DA7A-304B-856D-CBC2486E882F}" type="sibTrans" cxnId="{E3153F03-5DD0-884E-8399-3FA8CA5A36AF}">
      <dgm:prSet/>
      <dgm:spPr/>
      <dgm:t>
        <a:bodyPr/>
        <a:lstStyle/>
        <a:p>
          <a:endParaRPr lang="en-GB" sz="2000">
            <a:latin typeface="Times New Roman" panose="02020603050405020304" pitchFamily="18" charset="0"/>
            <a:cs typeface="Times New Roman" panose="02020603050405020304" pitchFamily="18" charset="0"/>
          </a:endParaRPr>
        </a:p>
      </dgm:t>
    </dgm:pt>
    <dgm:pt modelId="{08A87E56-9B85-9F4F-B4B7-A727DF407BB1}">
      <dgm:prSet phldrT="[Text]" custT="1"/>
      <dgm:spPr/>
      <dgm:t>
        <a:bodyPr/>
        <a:lstStyle/>
        <a:p>
          <a:r>
            <a:rPr lang="en-GB" sz="1000" b="0" i="0" u="none" dirty="0">
              <a:latin typeface="Times New Roman" panose="02020603050405020304" pitchFamily="18" charset="0"/>
              <a:cs typeface="Times New Roman" panose="02020603050405020304" pitchFamily="18" charset="0"/>
            </a:rPr>
            <a:t>Conduct background Study</a:t>
          </a:r>
          <a:endParaRPr lang="en-GB" sz="1000" dirty="0">
            <a:latin typeface="Times New Roman" panose="02020603050405020304" pitchFamily="18" charset="0"/>
            <a:cs typeface="Times New Roman" panose="02020603050405020304" pitchFamily="18" charset="0"/>
          </a:endParaRPr>
        </a:p>
      </dgm:t>
    </dgm:pt>
    <dgm:pt modelId="{D97043CC-5419-C148-B083-C8941EABB02B}" type="parTrans" cxnId="{48DDD0A9-A4F2-7848-8DEE-ED40CACAE603}">
      <dgm:prSet/>
      <dgm:spPr/>
      <dgm:t>
        <a:bodyPr/>
        <a:lstStyle/>
        <a:p>
          <a:endParaRPr lang="en-GB" sz="2000">
            <a:latin typeface="Times New Roman" panose="02020603050405020304" pitchFamily="18" charset="0"/>
            <a:cs typeface="Times New Roman" panose="02020603050405020304" pitchFamily="18" charset="0"/>
          </a:endParaRPr>
        </a:p>
      </dgm:t>
    </dgm:pt>
    <dgm:pt modelId="{19BE50E3-1B9D-7445-AAEF-96AC5CD04F56}" type="sibTrans" cxnId="{48DDD0A9-A4F2-7848-8DEE-ED40CACAE603}">
      <dgm:prSet/>
      <dgm:spPr/>
      <dgm:t>
        <a:bodyPr/>
        <a:lstStyle/>
        <a:p>
          <a:endParaRPr lang="en-GB" sz="2000">
            <a:latin typeface="Times New Roman" panose="02020603050405020304" pitchFamily="18" charset="0"/>
            <a:cs typeface="Times New Roman" panose="02020603050405020304" pitchFamily="18" charset="0"/>
          </a:endParaRPr>
        </a:p>
      </dgm:t>
    </dgm:pt>
    <dgm:pt modelId="{F42E181D-E70E-8A49-BDB8-4D5C5E5A354B}">
      <dgm:prSet phldrT="[Text]" custT="1"/>
      <dgm:spPr/>
      <dgm:t>
        <a:bodyPr/>
        <a:lstStyle/>
        <a:p>
          <a:r>
            <a:rPr lang="en-GB" sz="1000" dirty="0">
              <a:latin typeface="Times New Roman" panose="02020603050405020304" pitchFamily="18" charset="0"/>
              <a:cs typeface="Times New Roman" panose="02020603050405020304" pitchFamily="18" charset="0"/>
            </a:rPr>
            <a:t>Identify the existing issues</a:t>
          </a:r>
        </a:p>
      </dgm:t>
    </dgm:pt>
    <dgm:pt modelId="{0B551DBB-E5D0-2145-8F66-EE5EF05C40B5}" type="parTrans" cxnId="{E608F7D1-EF6B-0F4A-8CD9-8C40ADD27F88}">
      <dgm:prSet/>
      <dgm:spPr/>
      <dgm:t>
        <a:bodyPr/>
        <a:lstStyle/>
        <a:p>
          <a:endParaRPr lang="en-GB" sz="2000">
            <a:latin typeface="Times New Roman" panose="02020603050405020304" pitchFamily="18" charset="0"/>
            <a:cs typeface="Times New Roman" panose="02020603050405020304" pitchFamily="18" charset="0"/>
          </a:endParaRPr>
        </a:p>
      </dgm:t>
    </dgm:pt>
    <dgm:pt modelId="{8D32790D-7B10-4643-9B9E-C7C4FA2CEBCA}" type="sibTrans" cxnId="{E608F7D1-EF6B-0F4A-8CD9-8C40ADD27F88}">
      <dgm:prSet/>
      <dgm:spPr/>
      <dgm:t>
        <a:bodyPr/>
        <a:lstStyle/>
        <a:p>
          <a:endParaRPr lang="en-GB" sz="2000">
            <a:latin typeface="Times New Roman" panose="02020603050405020304" pitchFamily="18" charset="0"/>
            <a:cs typeface="Times New Roman" panose="02020603050405020304" pitchFamily="18" charset="0"/>
          </a:endParaRPr>
        </a:p>
      </dgm:t>
    </dgm:pt>
    <dgm:pt modelId="{9C9469CE-65DD-2849-B3B5-7A9E6AF256B5}">
      <dgm:prSet phldrT="[Text]" custT="1"/>
      <dgm:spPr/>
      <dgm:t>
        <a:bodyPr/>
        <a:lstStyle/>
        <a:p>
          <a:r>
            <a:rPr lang="en-GB" sz="2000" dirty="0">
              <a:latin typeface="Times New Roman" panose="02020603050405020304" pitchFamily="18" charset="0"/>
              <a:cs typeface="Times New Roman" panose="02020603050405020304" pitchFamily="18" charset="0"/>
            </a:rPr>
            <a:t>Planning</a:t>
          </a:r>
        </a:p>
      </dgm:t>
    </dgm:pt>
    <dgm:pt modelId="{9036109E-957B-4D4C-95C9-5A6C1EA4302A}" type="parTrans" cxnId="{ACC900B4-4EDF-6A40-97BE-8E9FEA886327}">
      <dgm:prSet/>
      <dgm:spPr/>
      <dgm:t>
        <a:bodyPr/>
        <a:lstStyle/>
        <a:p>
          <a:endParaRPr lang="en-GB" sz="2000">
            <a:latin typeface="Times New Roman" panose="02020603050405020304" pitchFamily="18" charset="0"/>
            <a:cs typeface="Times New Roman" panose="02020603050405020304" pitchFamily="18" charset="0"/>
          </a:endParaRPr>
        </a:p>
      </dgm:t>
    </dgm:pt>
    <dgm:pt modelId="{93AD12A5-C536-104A-A9C3-C0C5C6B157E0}" type="sibTrans" cxnId="{ACC900B4-4EDF-6A40-97BE-8E9FEA886327}">
      <dgm:prSet/>
      <dgm:spPr/>
      <dgm:t>
        <a:bodyPr/>
        <a:lstStyle/>
        <a:p>
          <a:endParaRPr lang="en-GB" sz="2000">
            <a:latin typeface="Times New Roman" panose="02020603050405020304" pitchFamily="18" charset="0"/>
            <a:cs typeface="Times New Roman" panose="02020603050405020304" pitchFamily="18" charset="0"/>
          </a:endParaRPr>
        </a:p>
      </dgm:t>
    </dgm:pt>
    <dgm:pt modelId="{94FB51E1-7E3C-444C-8C21-A0C94BD5F468}">
      <dgm:prSet phldrT="[Text]" custT="1"/>
      <dgm:spPr/>
      <dgm:t>
        <a:bodyPr/>
        <a:lstStyle/>
        <a:p>
          <a:r>
            <a:rPr lang="en-GB" sz="1000" dirty="0">
              <a:latin typeface="Times New Roman" panose="02020603050405020304" pitchFamily="18" charset="0"/>
              <a:cs typeface="Times New Roman" panose="02020603050405020304" pitchFamily="18" charset="0"/>
            </a:rPr>
            <a:t>Identify the scope</a:t>
          </a:r>
        </a:p>
      </dgm:t>
    </dgm:pt>
    <dgm:pt modelId="{4A458815-D1D6-0E47-9CDA-E074E8919834}" type="parTrans" cxnId="{A32556A4-6DAC-EA41-A859-2E6D03F6C395}">
      <dgm:prSet/>
      <dgm:spPr/>
      <dgm:t>
        <a:bodyPr/>
        <a:lstStyle/>
        <a:p>
          <a:endParaRPr lang="en-GB" sz="2000">
            <a:latin typeface="Times New Roman" panose="02020603050405020304" pitchFamily="18" charset="0"/>
            <a:cs typeface="Times New Roman" panose="02020603050405020304" pitchFamily="18" charset="0"/>
          </a:endParaRPr>
        </a:p>
      </dgm:t>
    </dgm:pt>
    <dgm:pt modelId="{986C69E2-674E-E94D-B1CE-F47B313E5D12}" type="sibTrans" cxnId="{A32556A4-6DAC-EA41-A859-2E6D03F6C395}">
      <dgm:prSet/>
      <dgm:spPr/>
      <dgm:t>
        <a:bodyPr/>
        <a:lstStyle/>
        <a:p>
          <a:endParaRPr lang="en-GB" sz="2000">
            <a:latin typeface="Times New Roman" panose="02020603050405020304" pitchFamily="18" charset="0"/>
            <a:cs typeface="Times New Roman" panose="02020603050405020304" pitchFamily="18" charset="0"/>
          </a:endParaRPr>
        </a:p>
      </dgm:t>
    </dgm:pt>
    <dgm:pt modelId="{B9E9C833-64B8-574A-A650-26729E2F03E1}">
      <dgm:prSet custT="1"/>
      <dgm:spPr/>
      <dgm:t>
        <a:bodyPr/>
        <a:lstStyle/>
        <a:p>
          <a:r>
            <a:rPr lang="en-GB" sz="1000" b="0" i="0" u="none" dirty="0">
              <a:latin typeface="Times New Roman" panose="02020603050405020304" pitchFamily="18" charset="0"/>
              <a:cs typeface="Times New Roman" panose="02020603050405020304" pitchFamily="18" charset="0"/>
            </a:rPr>
            <a:t>Recognize research gap</a:t>
          </a:r>
          <a:endParaRPr lang="en-GB" sz="1000" dirty="0">
            <a:latin typeface="Times New Roman" panose="02020603050405020304" pitchFamily="18" charset="0"/>
            <a:cs typeface="Times New Roman" panose="02020603050405020304" pitchFamily="18" charset="0"/>
          </a:endParaRPr>
        </a:p>
      </dgm:t>
    </dgm:pt>
    <dgm:pt modelId="{7134B7CD-6072-7B4B-8274-590BD3395C58}" type="parTrans" cxnId="{07F5EE64-BFE9-2E48-819A-A0C32FB92219}">
      <dgm:prSet/>
      <dgm:spPr/>
      <dgm:t>
        <a:bodyPr/>
        <a:lstStyle/>
        <a:p>
          <a:endParaRPr lang="en-GB" sz="2000">
            <a:latin typeface="Times New Roman" panose="02020603050405020304" pitchFamily="18" charset="0"/>
            <a:cs typeface="Times New Roman" panose="02020603050405020304" pitchFamily="18" charset="0"/>
          </a:endParaRPr>
        </a:p>
      </dgm:t>
    </dgm:pt>
    <dgm:pt modelId="{6D587D2A-60B9-5F46-99EC-80B223B86DBD}" type="sibTrans" cxnId="{07F5EE64-BFE9-2E48-819A-A0C32FB92219}">
      <dgm:prSet/>
      <dgm:spPr/>
      <dgm:t>
        <a:bodyPr/>
        <a:lstStyle/>
        <a:p>
          <a:endParaRPr lang="en-GB" sz="2000">
            <a:latin typeface="Times New Roman" panose="02020603050405020304" pitchFamily="18" charset="0"/>
            <a:cs typeface="Times New Roman" panose="02020603050405020304" pitchFamily="18" charset="0"/>
          </a:endParaRPr>
        </a:p>
      </dgm:t>
    </dgm:pt>
    <dgm:pt modelId="{F21C4942-3B78-9848-80DE-BA5EAC37E496}">
      <dgm:prSet custT="1"/>
      <dgm:spPr/>
      <dgm:t>
        <a:bodyPr/>
        <a:lstStyle/>
        <a:p>
          <a:r>
            <a:rPr lang="en-GB" sz="1000" b="0" i="0" u="none">
              <a:latin typeface="Times New Roman" panose="02020603050405020304" pitchFamily="18" charset="0"/>
              <a:cs typeface="Times New Roman" panose="02020603050405020304" pitchFamily="18" charset="0"/>
            </a:rPr>
            <a:t>Develop research objectives</a:t>
          </a:r>
          <a:endParaRPr lang="en-GB" sz="1000" dirty="0">
            <a:latin typeface="Times New Roman" panose="02020603050405020304" pitchFamily="18" charset="0"/>
            <a:cs typeface="Times New Roman" panose="02020603050405020304" pitchFamily="18" charset="0"/>
          </a:endParaRPr>
        </a:p>
      </dgm:t>
    </dgm:pt>
    <dgm:pt modelId="{EBEFC307-02D0-1141-8159-88070EDD3A18}" type="parTrans" cxnId="{1F6A3623-9576-5D40-808F-A3487C21FA58}">
      <dgm:prSet/>
      <dgm:spPr/>
      <dgm:t>
        <a:bodyPr/>
        <a:lstStyle/>
        <a:p>
          <a:endParaRPr lang="en-GB" sz="2000">
            <a:latin typeface="Times New Roman" panose="02020603050405020304" pitchFamily="18" charset="0"/>
            <a:cs typeface="Times New Roman" panose="02020603050405020304" pitchFamily="18" charset="0"/>
          </a:endParaRPr>
        </a:p>
      </dgm:t>
    </dgm:pt>
    <dgm:pt modelId="{BBB96880-1118-D242-A9C9-C867339FE43F}" type="sibTrans" cxnId="{1F6A3623-9576-5D40-808F-A3487C21FA58}">
      <dgm:prSet/>
      <dgm:spPr/>
      <dgm:t>
        <a:bodyPr/>
        <a:lstStyle/>
        <a:p>
          <a:endParaRPr lang="en-GB" sz="2000">
            <a:latin typeface="Times New Roman" panose="02020603050405020304" pitchFamily="18" charset="0"/>
            <a:cs typeface="Times New Roman" panose="02020603050405020304" pitchFamily="18" charset="0"/>
          </a:endParaRPr>
        </a:p>
      </dgm:t>
    </dgm:pt>
    <dgm:pt modelId="{187832D7-51A6-D840-A1AB-C3A2B10C328E}">
      <dgm:prSet custT="1"/>
      <dgm:spPr/>
      <dgm:t>
        <a:bodyPr/>
        <a:lstStyle/>
        <a:p>
          <a:r>
            <a:rPr lang="en-GB" sz="1000" b="0" i="0" u="none" dirty="0">
              <a:latin typeface="Times New Roman" panose="02020603050405020304" pitchFamily="18" charset="0"/>
              <a:cs typeface="Times New Roman" panose="02020603050405020304" pitchFamily="18" charset="0"/>
            </a:rPr>
            <a:t>Develop methodology</a:t>
          </a:r>
          <a:endParaRPr lang="en-GB" sz="1000" dirty="0">
            <a:latin typeface="Times New Roman" panose="02020603050405020304" pitchFamily="18" charset="0"/>
            <a:cs typeface="Times New Roman" panose="02020603050405020304" pitchFamily="18" charset="0"/>
          </a:endParaRPr>
        </a:p>
      </dgm:t>
    </dgm:pt>
    <dgm:pt modelId="{06BBAAD4-5CA9-F34D-8194-BC348EB5C9EE}" type="parTrans" cxnId="{DA71806A-9573-154E-8D43-E07C9AD8EDC3}">
      <dgm:prSet/>
      <dgm:spPr/>
      <dgm:t>
        <a:bodyPr/>
        <a:lstStyle/>
        <a:p>
          <a:endParaRPr lang="en-GB" sz="2000">
            <a:latin typeface="Times New Roman" panose="02020603050405020304" pitchFamily="18" charset="0"/>
            <a:cs typeface="Times New Roman" panose="02020603050405020304" pitchFamily="18" charset="0"/>
          </a:endParaRPr>
        </a:p>
      </dgm:t>
    </dgm:pt>
    <dgm:pt modelId="{BE2E73F7-5F70-8A4C-AD1C-CEF12A351790}" type="sibTrans" cxnId="{DA71806A-9573-154E-8D43-E07C9AD8EDC3}">
      <dgm:prSet/>
      <dgm:spPr/>
      <dgm:t>
        <a:bodyPr/>
        <a:lstStyle/>
        <a:p>
          <a:endParaRPr lang="en-GB" sz="2000">
            <a:latin typeface="Times New Roman" panose="02020603050405020304" pitchFamily="18" charset="0"/>
            <a:cs typeface="Times New Roman" panose="02020603050405020304" pitchFamily="18" charset="0"/>
          </a:endParaRPr>
        </a:p>
      </dgm:t>
    </dgm:pt>
    <dgm:pt modelId="{4AF7286B-F119-E540-A41D-4A89B525D9B4}">
      <dgm:prSet custT="1"/>
      <dgm:spPr/>
      <dgm:t>
        <a:bodyPr/>
        <a:lstStyle/>
        <a:p>
          <a:r>
            <a:rPr lang="en-GB" sz="1000" dirty="0">
              <a:latin typeface="Times New Roman" panose="02020603050405020304" pitchFamily="18" charset="0"/>
              <a:cs typeface="Times New Roman" panose="02020603050405020304" pitchFamily="18" charset="0"/>
            </a:rPr>
            <a:t>Analyse feasibility of the solution</a:t>
          </a:r>
        </a:p>
      </dgm:t>
    </dgm:pt>
    <dgm:pt modelId="{51895109-C302-4947-A386-CB0812AEDCFC}" type="parTrans" cxnId="{6B7C909C-3A56-7445-9539-CC12439F908F}">
      <dgm:prSet/>
      <dgm:spPr/>
      <dgm:t>
        <a:bodyPr/>
        <a:lstStyle/>
        <a:p>
          <a:endParaRPr lang="en-GB" sz="2000">
            <a:latin typeface="Times New Roman" panose="02020603050405020304" pitchFamily="18" charset="0"/>
            <a:cs typeface="Times New Roman" panose="02020603050405020304" pitchFamily="18" charset="0"/>
          </a:endParaRPr>
        </a:p>
      </dgm:t>
    </dgm:pt>
    <dgm:pt modelId="{343DBADA-0D34-9949-B4D0-21F46C294220}" type="sibTrans" cxnId="{6B7C909C-3A56-7445-9539-CC12439F908F}">
      <dgm:prSet/>
      <dgm:spPr/>
      <dgm:t>
        <a:bodyPr/>
        <a:lstStyle/>
        <a:p>
          <a:endParaRPr lang="en-GB" sz="2000">
            <a:latin typeface="Times New Roman" panose="02020603050405020304" pitchFamily="18" charset="0"/>
            <a:cs typeface="Times New Roman" panose="02020603050405020304" pitchFamily="18" charset="0"/>
          </a:endParaRPr>
        </a:p>
      </dgm:t>
    </dgm:pt>
    <dgm:pt modelId="{922336D1-14D6-2E40-BEEA-6E38B76E07D8}">
      <dgm:prSet custT="1"/>
      <dgm:spPr/>
      <dgm:t>
        <a:bodyPr/>
        <a:lstStyle/>
        <a:p>
          <a:r>
            <a:rPr lang="en-GB" sz="1000" b="0" i="0" u="none" dirty="0">
              <a:latin typeface="Times New Roman" panose="02020603050405020304" pitchFamily="18" charset="0"/>
              <a:cs typeface="Times New Roman" panose="02020603050405020304" pitchFamily="18" charset="0"/>
            </a:rPr>
            <a:t>Compile project proposal</a:t>
          </a:r>
          <a:endParaRPr lang="en-GB" sz="1000" dirty="0">
            <a:latin typeface="Times New Roman" panose="02020603050405020304" pitchFamily="18" charset="0"/>
            <a:cs typeface="Times New Roman" panose="02020603050405020304" pitchFamily="18" charset="0"/>
          </a:endParaRPr>
        </a:p>
      </dgm:t>
    </dgm:pt>
    <dgm:pt modelId="{51C6EA4D-5A12-D041-94DF-0C95CF84DDFE}" type="parTrans" cxnId="{DC5E813A-B8CF-0342-BF1C-0003A48C093E}">
      <dgm:prSet/>
      <dgm:spPr/>
      <dgm:t>
        <a:bodyPr/>
        <a:lstStyle/>
        <a:p>
          <a:endParaRPr lang="en-GB" sz="2000">
            <a:latin typeface="Times New Roman" panose="02020603050405020304" pitchFamily="18" charset="0"/>
            <a:cs typeface="Times New Roman" panose="02020603050405020304" pitchFamily="18" charset="0"/>
          </a:endParaRPr>
        </a:p>
      </dgm:t>
    </dgm:pt>
    <dgm:pt modelId="{42A38C4B-0CA1-D14A-923F-C79F84BD965B}" type="sibTrans" cxnId="{DC5E813A-B8CF-0342-BF1C-0003A48C093E}">
      <dgm:prSet/>
      <dgm:spPr/>
      <dgm:t>
        <a:bodyPr/>
        <a:lstStyle/>
        <a:p>
          <a:endParaRPr lang="en-GB" sz="2000">
            <a:latin typeface="Times New Roman" panose="02020603050405020304" pitchFamily="18" charset="0"/>
            <a:cs typeface="Times New Roman" panose="02020603050405020304" pitchFamily="18" charset="0"/>
          </a:endParaRPr>
        </a:p>
      </dgm:t>
    </dgm:pt>
    <dgm:pt modelId="{35436643-CB33-5B43-BA12-36969ED3D216}">
      <dgm:prSet custT="1"/>
      <dgm:spPr/>
      <dgm:t>
        <a:bodyPr/>
        <a:lstStyle/>
        <a:p>
          <a:r>
            <a:rPr lang="en-GB" sz="1000" dirty="0">
              <a:latin typeface="Times New Roman" panose="02020603050405020304" pitchFamily="18" charset="0"/>
              <a:cs typeface="Times New Roman" panose="02020603050405020304" pitchFamily="18" charset="0"/>
            </a:rPr>
            <a:t>Getting approval</a:t>
          </a:r>
        </a:p>
      </dgm:t>
    </dgm:pt>
    <dgm:pt modelId="{5582693B-C687-2C4A-8E99-66048730E5AF}" type="parTrans" cxnId="{4FDA6968-B33B-BA46-A2A3-88E4CB547F70}">
      <dgm:prSet/>
      <dgm:spPr/>
      <dgm:t>
        <a:bodyPr/>
        <a:lstStyle/>
        <a:p>
          <a:endParaRPr lang="en-GB" sz="2000">
            <a:latin typeface="Times New Roman" panose="02020603050405020304" pitchFamily="18" charset="0"/>
            <a:cs typeface="Times New Roman" panose="02020603050405020304" pitchFamily="18" charset="0"/>
          </a:endParaRPr>
        </a:p>
      </dgm:t>
    </dgm:pt>
    <dgm:pt modelId="{38DE2C2E-FB38-3C4A-BCBC-4DC242B7B9E4}" type="sibTrans" cxnId="{4FDA6968-B33B-BA46-A2A3-88E4CB547F70}">
      <dgm:prSet/>
      <dgm:spPr/>
      <dgm:t>
        <a:bodyPr/>
        <a:lstStyle/>
        <a:p>
          <a:endParaRPr lang="en-GB" sz="2000">
            <a:latin typeface="Times New Roman" panose="02020603050405020304" pitchFamily="18" charset="0"/>
            <a:cs typeface="Times New Roman" panose="02020603050405020304" pitchFamily="18" charset="0"/>
          </a:endParaRPr>
        </a:p>
      </dgm:t>
    </dgm:pt>
    <dgm:pt modelId="{5B307467-3956-CA47-AD79-FDA511362B20}">
      <dgm:prSet custT="1"/>
      <dgm:spPr/>
      <dgm:t>
        <a:bodyPr/>
        <a:lstStyle/>
        <a:p>
          <a:r>
            <a:rPr lang="en-GB" sz="2000" dirty="0">
              <a:latin typeface="Times New Roman" panose="02020603050405020304" pitchFamily="18" charset="0"/>
              <a:cs typeface="Times New Roman" panose="02020603050405020304" pitchFamily="18" charset="0"/>
            </a:rPr>
            <a:t>Design</a:t>
          </a:r>
        </a:p>
      </dgm:t>
    </dgm:pt>
    <dgm:pt modelId="{CA905D72-9327-D047-86B6-A5A9EEA2B43E}" type="parTrans" cxnId="{67FA0549-ABA9-4C4C-A7C6-EDDD1C213BB4}">
      <dgm:prSet/>
      <dgm:spPr/>
      <dgm:t>
        <a:bodyPr/>
        <a:lstStyle/>
        <a:p>
          <a:endParaRPr lang="en-GB" sz="2000">
            <a:latin typeface="Times New Roman" panose="02020603050405020304" pitchFamily="18" charset="0"/>
            <a:cs typeface="Times New Roman" panose="02020603050405020304" pitchFamily="18" charset="0"/>
          </a:endParaRPr>
        </a:p>
      </dgm:t>
    </dgm:pt>
    <dgm:pt modelId="{E83307E6-E9A2-344C-B1A6-2F748E17D4F2}" type="sibTrans" cxnId="{67FA0549-ABA9-4C4C-A7C6-EDDD1C213BB4}">
      <dgm:prSet/>
      <dgm:spPr/>
      <dgm:t>
        <a:bodyPr/>
        <a:lstStyle/>
        <a:p>
          <a:endParaRPr lang="en-GB" sz="2000">
            <a:latin typeface="Times New Roman" panose="02020603050405020304" pitchFamily="18" charset="0"/>
            <a:cs typeface="Times New Roman" panose="02020603050405020304" pitchFamily="18" charset="0"/>
          </a:endParaRPr>
        </a:p>
      </dgm:t>
    </dgm:pt>
    <dgm:pt modelId="{BC3AB416-D2EA-1B4B-B00F-FF5EC84BEE2A}">
      <dgm:prSet custT="1"/>
      <dgm:spPr/>
      <dgm:t>
        <a:bodyPr/>
        <a:lstStyle/>
        <a:p>
          <a:r>
            <a:rPr lang="en-GB" sz="2000" dirty="0">
              <a:latin typeface="Times New Roman" panose="02020603050405020304" pitchFamily="18" charset="0"/>
              <a:cs typeface="Times New Roman" panose="02020603050405020304" pitchFamily="18" charset="0"/>
            </a:rPr>
            <a:t>Implementation</a:t>
          </a:r>
        </a:p>
      </dgm:t>
    </dgm:pt>
    <dgm:pt modelId="{D0123F6F-C483-CE40-A90F-A6BCE40DEE1F}" type="parTrans" cxnId="{B6D5C62F-CC30-C940-8B7D-82F93453A5A4}">
      <dgm:prSet/>
      <dgm:spPr/>
      <dgm:t>
        <a:bodyPr/>
        <a:lstStyle/>
        <a:p>
          <a:endParaRPr lang="en-GB" sz="2000">
            <a:latin typeface="Times New Roman" panose="02020603050405020304" pitchFamily="18" charset="0"/>
            <a:cs typeface="Times New Roman" panose="02020603050405020304" pitchFamily="18" charset="0"/>
          </a:endParaRPr>
        </a:p>
      </dgm:t>
    </dgm:pt>
    <dgm:pt modelId="{DA8819F1-928A-B542-AC6F-CAE4ABF969C0}" type="sibTrans" cxnId="{B6D5C62F-CC30-C940-8B7D-82F93453A5A4}">
      <dgm:prSet/>
      <dgm:spPr/>
      <dgm:t>
        <a:bodyPr/>
        <a:lstStyle/>
        <a:p>
          <a:endParaRPr lang="en-GB" sz="2000">
            <a:latin typeface="Times New Roman" panose="02020603050405020304" pitchFamily="18" charset="0"/>
            <a:cs typeface="Times New Roman" panose="02020603050405020304" pitchFamily="18" charset="0"/>
          </a:endParaRPr>
        </a:p>
      </dgm:t>
    </dgm:pt>
    <dgm:pt modelId="{72C5D6AE-A788-CC4B-986C-402DA3A7921E}">
      <dgm:prSet custT="1"/>
      <dgm:spPr/>
      <dgm:t>
        <a:bodyPr/>
        <a:lstStyle/>
        <a:p>
          <a:r>
            <a:rPr lang="en-GB" sz="2000" dirty="0">
              <a:latin typeface="Times New Roman" panose="02020603050405020304" pitchFamily="18" charset="0"/>
              <a:cs typeface="Times New Roman" panose="02020603050405020304" pitchFamily="18" charset="0"/>
            </a:rPr>
            <a:t>Evaluation</a:t>
          </a:r>
        </a:p>
      </dgm:t>
    </dgm:pt>
    <dgm:pt modelId="{EF168DFE-1F5E-C94C-8137-682B6B479A92}" type="parTrans" cxnId="{371715A4-4B99-A644-806F-FC8D18A88E25}">
      <dgm:prSet/>
      <dgm:spPr/>
      <dgm:t>
        <a:bodyPr/>
        <a:lstStyle/>
        <a:p>
          <a:endParaRPr lang="en-GB" sz="2000">
            <a:latin typeface="Times New Roman" panose="02020603050405020304" pitchFamily="18" charset="0"/>
            <a:cs typeface="Times New Roman" panose="02020603050405020304" pitchFamily="18" charset="0"/>
          </a:endParaRPr>
        </a:p>
      </dgm:t>
    </dgm:pt>
    <dgm:pt modelId="{32F753F5-9C03-224D-B98C-DB8670611A43}" type="sibTrans" cxnId="{371715A4-4B99-A644-806F-FC8D18A88E25}">
      <dgm:prSet/>
      <dgm:spPr/>
      <dgm:t>
        <a:bodyPr/>
        <a:lstStyle/>
        <a:p>
          <a:endParaRPr lang="en-GB" sz="2000">
            <a:latin typeface="Times New Roman" panose="02020603050405020304" pitchFamily="18" charset="0"/>
            <a:cs typeface="Times New Roman" panose="02020603050405020304" pitchFamily="18" charset="0"/>
          </a:endParaRPr>
        </a:p>
      </dgm:t>
    </dgm:pt>
    <dgm:pt modelId="{E14DDC72-9D76-9944-9209-8DE277D77096}">
      <dgm:prSet custT="1"/>
      <dgm:spPr/>
      <dgm:t>
        <a:bodyPr/>
        <a:lstStyle/>
        <a:p>
          <a:r>
            <a:rPr lang="en-GB" sz="2000" dirty="0">
              <a:latin typeface="Times New Roman" panose="02020603050405020304" pitchFamily="18" charset="0"/>
              <a:cs typeface="Times New Roman" panose="02020603050405020304" pitchFamily="18" charset="0"/>
            </a:rPr>
            <a:t>Documentation</a:t>
          </a:r>
        </a:p>
      </dgm:t>
    </dgm:pt>
    <dgm:pt modelId="{A41B8B15-D153-044E-A582-2F13E14E33FB}" type="parTrans" cxnId="{7BA5E891-4F52-0B47-8F09-24940ED32558}">
      <dgm:prSet/>
      <dgm:spPr/>
      <dgm:t>
        <a:bodyPr/>
        <a:lstStyle/>
        <a:p>
          <a:endParaRPr lang="en-GB" sz="2000">
            <a:latin typeface="Times New Roman" panose="02020603050405020304" pitchFamily="18" charset="0"/>
            <a:cs typeface="Times New Roman" panose="02020603050405020304" pitchFamily="18" charset="0"/>
          </a:endParaRPr>
        </a:p>
      </dgm:t>
    </dgm:pt>
    <dgm:pt modelId="{AED01475-AB66-5C41-AD67-023087A47507}" type="sibTrans" cxnId="{7BA5E891-4F52-0B47-8F09-24940ED32558}">
      <dgm:prSet/>
      <dgm:spPr/>
      <dgm:t>
        <a:bodyPr/>
        <a:lstStyle/>
        <a:p>
          <a:endParaRPr lang="en-GB" sz="2000">
            <a:latin typeface="Times New Roman" panose="02020603050405020304" pitchFamily="18" charset="0"/>
            <a:cs typeface="Times New Roman" panose="02020603050405020304" pitchFamily="18" charset="0"/>
          </a:endParaRPr>
        </a:p>
      </dgm:t>
    </dgm:pt>
    <dgm:pt modelId="{63F9B869-F43E-3A4F-9C67-CAA3C484B430}">
      <dgm:prSet custT="1"/>
      <dgm:spPr/>
      <dgm:t>
        <a:bodyPr/>
        <a:lstStyle/>
        <a:p>
          <a:r>
            <a:rPr lang="en-GB" sz="1000" dirty="0">
              <a:latin typeface="Times New Roman" panose="02020603050405020304" pitchFamily="18" charset="0"/>
              <a:cs typeface="Times New Roman" panose="02020603050405020304" pitchFamily="18" charset="0"/>
            </a:rPr>
            <a:t>Study </a:t>
          </a:r>
          <a:r>
            <a:rPr lang="en-GB" sz="1000" dirty="0" err="1">
              <a:latin typeface="Times New Roman" panose="02020603050405020304" pitchFamily="18" charset="0"/>
              <a:cs typeface="Times New Roman" panose="02020603050405020304" pitchFamily="18" charset="0"/>
            </a:rPr>
            <a:t>Keras</a:t>
          </a:r>
          <a:r>
            <a:rPr lang="en-GB" sz="1000" dirty="0">
              <a:latin typeface="Times New Roman" panose="02020603050405020304" pitchFamily="18" charset="0"/>
              <a:cs typeface="Times New Roman" panose="02020603050405020304" pitchFamily="18" charset="0"/>
            </a:rPr>
            <a:t> and TensorFlow</a:t>
          </a:r>
        </a:p>
      </dgm:t>
    </dgm:pt>
    <dgm:pt modelId="{7FD2B54A-6A66-7F40-8420-DF6B18C5867C}" type="parTrans" cxnId="{66F2E6DA-873B-A240-BF3B-E5595A85E5A0}">
      <dgm:prSet/>
      <dgm:spPr/>
      <dgm:t>
        <a:bodyPr/>
        <a:lstStyle/>
        <a:p>
          <a:endParaRPr lang="en-GB" sz="2000">
            <a:latin typeface="Times New Roman" panose="02020603050405020304" pitchFamily="18" charset="0"/>
            <a:cs typeface="Times New Roman" panose="02020603050405020304" pitchFamily="18" charset="0"/>
          </a:endParaRPr>
        </a:p>
      </dgm:t>
    </dgm:pt>
    <dgm:pt modelId="{37E81470-572D-1240-805D-2DE6680F9B30}" type="sibTrans" cxnId="{66F2E6DA-873B-A240-BF3B-E5595A85E5A0}">
      <dgm:prSet/>
      <dgm:spPr/>
      <dgm:t>
        <a:bodyPr/>
        <a:lstStyle/>
        <a:p>
          <a:endParaRPr lang="en-GB" sz="2000">
            <a:latin typeface="Times New Roman" panose="02020603050405020304" pitchFamily="18" charset="0"/>
            <a:cs typeface="Times New Roman" panose="02020603050405020304" pitchFamily="18" charset="0"/>
          </a:endParaRPr>
        </a:p>
      </dgm:t>
    </dgm:pt>
    <dgm:pt modelId="{665D40C5-50A1-3845-B489-50FFA465EAFC}">
      <dgm:prSet custT="1"/>
      <dgm:spPr/>
      <dgm:t>
        <a:bodyPr/>
        <a:lstStyle/>
        <a:p>
          <a:r>
            <a:rPr lang="en-GB" sz="1000" dirty="0">
              <a:latin typeface="Times New Roman" panose="02020603050405020304" pitchFamily="18" charset="0"/>
              <a:cs typeface="Times New Roman" panose="02020603050405020304" pitchFamily="18" charset="0"/>
            </a:rPr>
            <a:t>Recognize potential methods for the solution to be implemented</a:t>
          </a:r>
        </a:p>
      </dgm:t>
    </dgm:pt>
    <dgm:pt modelId="{65CA9F8E-35C6-104C-B25B-EC46D66F9B96}" type="parTrans" cxnId="{D6ECF5A0-B768-8B49-BA5D-68E87B2BC84C}">
      <dgm:prSet/>
      <dgm:spPr/>
      <dgm:t>
        <a:bodyPr/>
        <a:lstStyle/>
        <a:p>
          <a:endParaRPr lang="en-GB" sz="2000">
            <a:latin typeface="Times New Roman" panose="02020603050405020304" pitchFamily="18" charset="0"/>
            <a:cs typeface="Times New Roman" panose="02020603050405020304" pitchFamily="18" charset="0"/>
          </a:endParaRPr>
        </a:p>
      </dgm:t>
    </dgm:pt>
    <dgm:pt modelId="{77D3F14D-0522-0146-9C11-91C6DA42CBD8}" type="sibTrans" cxnId="{D6ECF5A0-B768-8B49-BA5D-68E87B2BC84C}">
      <dgm:prSet/>
      <dgm:spPr/>
      <dgm:t>
        <a:bodyPr/>
        <a:lstStyle/>
        <a:p>
          <a:endParaRPr lang="en-GB" sz="2000">
            <a:latin typeface="Times New Roman" panose="02020603050405020304" pitchFamily="18" charset="0"/>
            <a:cs typeface="Times New Roman" panose="02020603050405020304" pitchFamily="18" charset="0"/>
          </a:endParaRPr>
        </a:p>
      </dgm:t>
    </dgm:pt>
    <dgm:pt modelId="{0D0FC45C-FBC4-0A4E-BE0A-D46F3F946B25}">
      <dgm:prSet custT="1"/>
      <dgm:spPr/>
      <dgm:t>
        <a:bodyPr/>
        <a:lstStyle/>
        <a:p>
          <a:r>
            <a:rPr lang="en-GB" sz="1000" dirty="0">
              <a:latin typeface="Times New Roman" panose="02020603050405020304" pitchFamily="18" charset="0"/>
              <a:cs typeface="Times New Roman" panose="02020603050405020304" pitchFamily="18" charset="0"/>
            </a:rPr>
            <a:t>Study basics </a:t>
          </a:r>
          <a:r>
            <a:rPr lang="en-GB" sz="1000">
              <a:latin typeface="Times New Roman" panose="02020603050405020304" pitchFamily="18" charset="0"/>
              <a:cs typeface="Times New Roman" panose="02020603050405020304" pitchFamily="18" charset="0"/>
            </a:rPr>
            <a:t>of Andorid </a:t>
          </a:r>
          <a:r>
            <a:rPr lang="en-GB" sz="1000" dirty="0">
              <a:latin typeface="Times New Roman" panose="02020603050405020304" pitchFamily="18" charset="0"/>
              <a:cs typeface="Times New Roman" panose="02020603050405020304" pitchFamily="18" charset="0"/>
            </a:rPr>
            <a:t>app development</a:t>
          </a:r>
        </a:p>
      </dgm:t>
    </dgm:pt>
    <dgm:pt modelId="{B383BE23-1591-154F-A658-25F647100CB5}" type="parTrans" cxnId="{014F1C6B-AE52-7444-B0FB-17EA30AA15EC}">
      <dgm:prSet/>
      <dgm:spPr/>
      <dgm:t>
        <a:bodyPr/>
        <a:lstStyle/>
        <a:p>
          <a:endParaRPr lang="en-GB" sz="2000">
            <a:latin typeface="Times New Roman" panose="02020603050405020304" pitchFamily="18" charset="0"/>
            <a:cs typeface="Times New Roman" panose="02020603050405020304" pitchFamily="18" charset="0"/>
          </a:endParaRPr>
        </a:p>
      </dgm:t>
    </dgm:pt>
    <dgm:pt modelId="{E58FBA3C-4C0B-334B-BC56-7981BB079CB7}" type="sibTrans" cxnId="{014F1C6B-AE52-7444-B0FB-17EA30AA15EC}">
      <dgm:prSet/>
      <dgm:spPr/>
      <dgm:t>
        <a:bodyPr/>
        <a:lstStyle/>
        <a:p>
          <a:endParaRPr lang="en-GB" sz="2000">
            <a:latin typeface="Times New Roman" panose="02020603050405020304" pitchFamily="18" charset="0"/>
            <a:cs typeface="Times New Roman" panose="02020603050405020304" pitchFamily="18" charset="0"/>
          </a:endParaRPr>
        </a:p>
      </dgm:t>
    </dgm:pt>
    <dgm:pt modelId="{FD10AB39-DB20-EB47-A104-7B52E8E99B00}">
      <dgm:prSet custT="1"/>
      <dgm:spPr/>
      <dgm:t>
        <a:bodyPr/>
        <a:lstStyle/>
        <a:p>
          <a:r>
            <a:rPr lang="en-GB" sz="1000" dirty="0">
              <a:latin typeface="Times New Roman" panose="02020603050405020304" pitchFamily="18" charset="0"/>
              <a:cs typeface="Times New Roman" panose="02020603050405020304" pitchFamily="18" charset="0"/>
            </a:rPr>
            <a:t>Identify the deep learning and machine learning methods which has to be tried</a:t>
          </a:r>
        </a:p>
      </dgm:t>
    </dgm:pt>
    <dgm:pt modelId="{FD0F3B8C-942D-484A-96B5-E39E8901B851}" type="parTrans" cxnId="{D0ACA14A-6D33-AC43-B288-165ADFE4DDD4}">
      <dgm:prSet/>
      <dgm:spPr/>
      <dgm:t>
        <a:bodyPr/>
        <a:lstStyle/>
        <a:p>
          <a:endParaRPr lang="en-GB" sz="2000">
            <a:latin typeface="Times New Roman" panose="02020603050405020304" pitchFamily="18" charset="0"/>
            <a:cs typeface="Times New Roman" panose="02020603050405020304" pitchFamily="18" charset="0"/>
          </a:endParaRPr>
        </a:p>
      </dgm:t>
    </dgm:pt>
    <dgm:pt modelId="{F3581D18-5856-F949-988D-8776B8591377}" type="sibTrans" cxnId="{D0ACA14A-6D33-AC43-B288-165ADFE4DDD4}">
      <dgm:prSet/>
      <dgm:spPr/>
      <dgm:t>
        <a:bodyPr/>
        <a:lstStyle/>
        <a:p>
          <a:endParaRPr lang="en-GB" sz="2000">
            <a:latin typeface="Times New Roman" panose="02020603050405020304" pitchFamily="18" charset="0"/>
            <a:cs typeface="Times New Roman" panose="02020603050405020304" pitchFamily="18" charset="0"/>
          </a:endParaRPr>
        </a:p>
      </dgm:t>
    </dgm:pt>
    <dgm:pt modelId="{A9674C12-B3F4-154A-9DB9-C627AD2B9B7D}">
      <dgm:prSet custT="1"/>
      <dgm:spPr/>
      <dgm:t>
        <a:bodyPr/>
        <a:lstStyle/>
        <a:p>
          <a:r>
            <a:rPr lang="en-GB" sz="1000" dirty="0">
              <a:latin typeface="Times New Roman" panose="02020603050405020304" pitchFamily="18" charset="0"/>
              <a:cs typeface="Times New Roman" panose="02020603050405020304" pitchFamily="18" charset="0"/>
            </a:rPr>
            <a:t>Find out potential datasets which can be employed for the solution</a:t>
          </a:r>
        </a:p>
      </dgm:t>
    </dgm:pt>
    <dgm:pt modelId="{C93DC8B5-DA70-9C44-B665-4D5B402F2FF2}" type="parTrans" cxnId="{DDDF6B71-1954-C64A-A927-68B58BF9CE32}">
      <dgm:prSet/>
      <dgm:spPr/>
      <dgm:t>
        <a:bodyPr/>
        <a:lstStyle/>
        <a:p>
          <a:endParaRPr lang="en-GB" sz="2000">
            <a:latin typeface="Times New Roman" panose="02020603050405020304" pitchFamily="18" charset="0"/>
            <a:cs typeface="Times New Roman" panose="02020603050405020304" pitchFamily="18" charset="0"/>
          </a:endParaRPr>
        </a:p>
      </dgm:t>
    </dgm:pt>
    <dgm:pt modelId="{68935048-D49C-2A4A-8036-619A253D8602}" type="sibTrans" cxnId="{DDDF6B71-1954-C64A-A927-68B58BF9CE32}">
      <dgm:prSet/>
      <dgm:spPr/>
      <dgm:t>
        <a:bodyPr/>
        <a:lstStyle/>
        <a:p>
          <a:endParaRPr lang="en-GB" sz="2000">
            <a:latin typeface="Times New Roman" panose="02020603050405020304" pitchFamily="18" charset="0"/>
            <a:cs typeface="Times New Roman" panose="02020603050405020304" pitchFamily="18" charset="0"/>
          </a:endParaRPr>
        </a:p>
      </dgm:t>
    </dgm:pt>
    <dgm:pt modelId="{CCCA6AAD-E81E-344A-9C58-1B93DAAFF9D4}">
      <dgm:prSet custT="1"/>
      <dgm:spPr/>
      <dgm:t>
        <a:bodyPr/>
        <a:lstStyle/>
        <a:p>
          <a:r>
            <a:rPr lang="en-GB" sz="1000" dirty="0">
              <a:latin typeface="Times New Roman" panose="02020603050405020304" pitchFamily="18" charset="0"/>
              <a:cs typeface="Times New Roman" panose="02020603050405020304" pitchFamily="18" charset="0"/>
            </a:rPr>
            <a:t>Compare and contrast potential visual features </a:t>
          </a:r>
        </a:p>
      </dgm:t>
    </dgm:pt>
    <dgm:pt modelId="{39578776-299D-C144-B491-4B28767323B0}" type="parTrans" cxnId="{642391BF-4272-354E-A4DC-E00549C13A94}">
      <dgm:prSet/>
      <dgm:spPr/>
      <dgm:t>
        <a:bodyPr/>
        <a:lstStyle/>
        <a:p>
          <a:endParaRPr lang="en-GB" sz="2000">
            <a:latin typeface="Times New Roman" panose="02020603050405020304" pitchFamily="18" charset="0"/>
            <a:cs typeface="Times New Roman" panose="02020603050405020304" pitchFamily="18" charset="0"/>
          </a:endParaRPr>
        </a:p>
      </dgm:t>
    </dgm:pt>
    <dgm:pt modelId="{7E65A98C-C540-B84A-B4CC-A624C3438A76}" type="sibTrans" cxnId="{642391BF-4272-354E-A4DC-E00549C13A94}">
      <dgm:prSet/>
      <dgm:spPr/>
      <dgm:t>
        <a:bodyPr/>
        <a:lstStyle/>
        <a:p>
          <a:endParaRPr lang="en-GB" sz="2000">
            <a:latin typeface="Times New Roman" panose="02020603050405020304" pitchFamily="18" charset="0"/>
            <a:cs typeface="Times New Roman" panose="02020603050405020304" pitchFamily="18" charset="0"/>
          </a:endParaRPr>
        </a:p>
      </dgm:t>
    </dgm:pt>
    <dgm:pt modelId="{4EB42E75-4EB3-3946-87C5-8355C579E7B8}">
      <dgm:prSet custT="1"/>
      <dgm:spPr/>
      <dgm:t>
        <a:bodyPr/>
        <a:lstStyle/>
        <a:p>
          <a:r>
            <a:rPr lang="en-GB" sz="1000" dirty="0">
              <a:latin typeface="Times New Roman" panose="02020603050405020304" pitchFamily="18" charset="0"/>
              <a:cs typeface="Times New Roman" panose="02020603050405020304" pitchFamily="18" charset="0"/>
            </a:rPr>
            <a:t>decide evaluation criteria to measure the performance of the models</a:t>
          </a:r>
        </a:p>
      </dgm:t>
    </dgm:pt>
    <dgm:pt modelId="{418CDB9C-5C7C-1944-A738-21ABE5765651}" type="parTrans" cxnId="{3F57BE17-540C-EF4F-9418-6E230C75179A}">
      <dgm:prSet/>
      <dgm:spPr/>
      <dgm:t>
        <a:bodyPr/>
        <a:lstStyle/>
        <a:p>
          <a:endParaRPr lang="en-GB" sz="2000">
            <a:latin typeface="Times New Roman" panose="02020603050405020304" pitchFamily="18" charset="0"/>
            <a:cs typeface="Times New Roman" panose="02020603050405020304" pitchFamily="18" charset="0"/>
          </a:endParaRPr>
        </a:p>
      </dgm:t>
    </dgm:pt>
    <dgm:pt modelId="{CA3D4DC0-7F79-F040-9139-CD270DF5C76C}" type="sibTrans" cxnId="{3F57BE17-540C-EF4F-9418-6E230C75179A}">
      <dgm:prSet/>
      <dgm:spPr/>
      <dgm:t>
        <a:bodyPr/>
        <a:lstStyle/>
        <a:p>
          <a:endParaRPr lang="en-GB" sz="2000">
            <a:latin typeface="Times New Roman" panose="02020603050405020304" pitchFamily="18" charset="0"/>
            <a:cs typeface="Times New Roman" panose="02020603050405020304" pitchFamily="18" charset="0"/>
          </a:endParaRPr>
        </a:p>
      </dgm:t>
    </dgm:pt>
    <dgm:pt modelId="{3EF1C7AE-C1F2-D046-998F-BB7C173D05B7}">
      <dgm:prSet custT="1"/>
      <dgm:spPr/>
      <dgm:t>
        <a:bodyPr/>
        <a:lstStyle/>
        <a:p>
          <a:r>
            <a:rPr lang="en-GB" sz="1000" dirty="0">
              <a:latin typeface="Times New Roman" panose="02020603050405020304" pitchFamily="18" charset="0"/>
              <a:cs typeface="Times New Roman" panose="02020603050405020304" pitchFamily="18" charset="0"/>
            </a:rPr>
            <a:t>identity the best solutions in the literature which needs to be compared our solution against</a:t>
          </a:r>
        </a:p>
      </dgm:t>
    </dgm:pt>
    <dgm:pt modelId="{0A19C064-FB73-C74D-8C83-2E7BC28C21A0}" type="parTrans" cxnId="{9A8AD252-6A46-C04D-88D8-F280C5E1C661}">
      <dgm:prSet/>
      <dgm:spPr/>
      <dgm:t>
        <a:bodyPr/>
        <a:lstStyle/>
        <a:p>
          <a:endParaRPr lang="en-GB" sz="2000">
            <a:latin typeface="Times New Roman" panose="02020603050405020304" pitchFamily="18" charset="0"/>
            <a:cs typeface="Times New Roman" panose="02020603050405020304" pitchFamily="18" charset="0"/>
          </a:endParaRPr>
        </a:p>
      </dgm:t>
    </dgm:pt>
    <dgm:pt modelId="{8F99CB60-7376-604C-89A4-7DDD3AB08693}" type="sibTrans" cxnId="{9A8AD252-6A46-C04D-88D8-F280C5E1C661}">
      <dgm:prSet/>
      <dgm:spPr/>
      <dgm:t>
        <a:bodyPr/>
        <a:lstStyle/>
        <a:p>
          <a:endParaRPr lang="en-GB" sz="2000">
            <a:latin typeface="Times New Roman" panose="02020603050405020304" pitchFamily="18" charset="0"/>
            <a:cs typeface="Times New Roman" panose="02020603050405020304" pitchFamily="18" charset="0"/>
          </a:endParaRPr>
        </a:p>
      </dgm:t>
    </dgm:pt>
    <dgm:pt modelId="{0122DE75-9A60-5046-8FF1-F03E4F45DC6C}">
      <dgm:prSet custT="1"/>
      <dgm:spPr/>
      <dgm:t>
        <a:bodyPr/>
        <a:lstStyle/>
        <a:p>
          <a:r>
            <a:rPr lang="en-GB" sz="1000" dirty="0">
              <a:latin typeface="Times New Roman" panose="02020603050405020304" pitchFamily="18" charset="0"/>
              <a:cs typeface="Times New Roman" panose="02020603050405020304" pitchFamily="18" charset="0"/>
            </a:rPr>
            <a:t>Try different features  with the potential methods</a:t>
          </a:r>
        </a:p>
      </dgm:t>
    </dgm:pt>
    <dgm:pt modelId="{1575FEBE-EA9F-1044-ACB5-D814D3477534}" type="parTrans" cxnId="{236F6602-9FF6-784A-89A1-0AEE2EB8BE19}">
      <dgm:prSet/>
      <dgm:spPr/>
      <dgm:t>
        <a:bodyPr/>
        <a:lstStyle/>
        <a:p>
          <a:endParaRPr lang="en-GB" sz="2000">
            <a:latin typeface="Times New Roman" panose="02020603050405020304" pitchFamily="18" charset="0"/>
            <a:cs typeface="Times New Roman" panose="02020603050405020304" pitchFamily="18" charset="0"/>
          </a:endParaRPr>
        </a:p>
      </dgm:t>
    </dgm:pt>
    <dgm:pt modelId="{1299A562-87B4-774E-AB91-B6224A27030F}" type="sibTrans" cxnId="{236F6602-9FF6-784A-89A1-0AEE2EB8BE19}">
      <dgm:prSet/>
      <dgm:spPr/>
      <dgm:t>
        <a:bodyPr/>
        <a:lstStyle/>
        <a:p>
          <a:endParaRPr lang="en-GB" sz="2000">
            <a:latin typeface="Times New Roman" panose="02020603050405020304" pitchFamily="18" charset="0"/>
            <a:cs typeface="Times New Roman" panose="02020603050405020304" pitchFamily="18" charset="0"/>
          </a:endParaRPr>
        </a:p>
      </dgm:t>
    </dgm:pt>
    <dgm:pt modelId="{E0AAC261-0D45-1146-8FB4-EAA322F05659}">
      <dgm:prSet custT="1"/>
      <dgm:spPr/>
      <dgm:t>
        <a:bodyPr/>
        <a:lstStyle/>
        <a:p>
          <a:r>
            <a:rPr lang="en-GB" sz="1000" dirty="0">
              <a:latin typeface="Times New Roman" panose="02020603050405020304" pitchFamily="18" charset="0"/>
              <a:cs typeface="Times New Roman" panose="02020603050405020304" pitchFamily="18" charset="0"/>
            </a:rPr>
            <a:t>Compare performance and decide best features</a:t>
          </a:r>
        </a:p>
      </dgm:t>
    </dgm:pt>
    <dgm:pt modelId="{7866A2BD-B600-A440-9E1E-C718656CBE5B}" type="parTrans" cxnId="{AF43D038-92D9-6944-9A9F-DDEEBC1C9F72}">
      <dgm:prSet/>
      <dgm:spPr/>
      <dgm:t>
        <a:bodyPr/>
        <a:lstStyle/>
        <a:p>
          <a:endParaRPr lang="en-GB" sz="2000">
            <a:latin typeface="Times New Roman" panose="02020603050405020304" pitchFamily="18" charset="0"/>
            <a:cs typeface="Times New Roman" panose="02020603050405020304" pitchFamily="18" charset="0"/>
          </a:endParaRPr>
        </a:p>
      </dgm:t>
    </dgm:pt>
    <dgm:pt modelId="{32A46197-0D5B-BB45-A836-58798E19EE06}" type="sibTrans" cxnId="{AF43D038-92D9-6944-9A9F-DDEEBC1C9F72}">
      <dgm:prSet/>
      <dgm:spPr/>
      <dgm:t>
        <a:bodyPr/>
        <a:lstStyle/>
        <a:p>
          <a:endParaRPr lang="en-GB" sz="2000">
            <a:latin typeface="Times New Roman" panose="02020603050405020304" pitchFamily="18" charset="0"/>
            <a:cs typeface="Times New Roman" panose="02020603050405020304" pitchFamily="18" charset="0"/>
          </a:endParaRPr>
        </a:p>
      </dgm:t>
    </dgm:pt>
    <dgm:pt modelId="{EE765F48-1E96-614D-AFEB-B91AF5F104C8}">
      <dgm:prSet custT="1"/>
      <dgm:spPr/>
      <dgm:t>
        <a:bodyPr/>
        <a:lstStyle/>
        <a:p>
          <a:r>
            <a:rPr lang="en-GB" sz="1000" dirty="0">
              <a:latin typeface="Times New Roman" panose="02020603050405020304" pitchFamily="18" charset="0"/>
              <a:cs typeface="Times New Roman" panose="02020603050405020304" pitchFamily="18" charset="0"/>
            </a:rPr>
            <a:t>Train models which was recognized before</a:t>
          </a:r>
        </a:p>
      </dgm:t>
    </dgm:pt>
    <dgm:pt modelId="{F4E13DD1-40CF-8F4B-803B-4867A7281C40}" type="parTrans" cxnId="{532A77EE-EA03-3A40-85EA-4B872D6CD728}">
      <dgm:prSet/>
      <dgm:spPr/>
      <dgm:t>
        <a:bodyPr/>
        <a:lstStyle/>
        <a:p>
          <a:endParaRPr lang="en-GB" sz="2000">
            <a:latin typeface="Times New Roman" panose="02020603050405020304" pitchFamily="18" charset="0"/>
            <a:cs typeface="Times New Roman" panose="02020603050405020304" pitchFamily="18" charset="0"/>
          </a:endParaRPr>
        </a:p>
      </dgm:t>
    </dgm:pt>
    <dgm:pt modelId="{827AE872-3579-7E42-B833-28C9D8BD460E}" type="sibTrans" cxnId="{532A77EE-EA03-3A40-85EA-4B872D6CD728}">
      <dgm:prSet/>
      <dgm:spPr/>
      <dgm:t>
        <a:bodyPr/>
        <a:lstStyle/>
        <a:p>
          <a:endParaRPr lang="en-GB" sz="2000">
            <a:latin typeface="Times New Roman" panose="02020603050405020304" pitchFamily="18" charset="0"/>
            <a:cs typeface="Times New Roman" panose="02020603050405020304" pitchFamily="18" charset="0"/>
          </a:endParaRPr>
        </a:p>
      </dgm:t>
    </dgm:pt>
    <dgm:pt modelId="{1AEE9CC6-D9F0-CB48-A1C4-EF4D5C678797}">
      <dgm:prSet custT="1"/>
      <dgm:spPr/>
      <dgm:t>
        <a:bodyPr/>
        <a:lstStyle/>
        <a:p>
          <a:r>
            <a:rPr lang="en-GB" sz="1000" dirty="0">
              <a:latin typeface="Times New Roman" panose="02020603050405020304" pitchFamily="18" charset="0"/>
              <a:cs typeface="Times New Roman" panose="02020603050405020304" pitchFamily="18" charset="0"/>
            </a:rPr>
            <a:t>Find  the best performing models</a:t>
          </a:r>
        </a:p>
      </dgm:t>
    </dgm:pt>
    <dgm:pt modelId="{C717211C-593E-8E47-B121-E3C43B06CD9F}" type="parTrans" cxnId="{0379B4F5-A738-614F-809A-22C85C3E4407}">
      <dgm:prSet/>
      <dgm:spPr/>
      <dgm:t>
        <a:bodyPr/>
        <a:lstStyle/>
        <a:p>
          <a:endParaRPr lang="en-GB" sz="2000">
            <a:latin typeface="Times New Roman" panose="02020603050405020304" pitchFamily="18" charset="0"/>
            <a:cs typeface="Times New Roman" panose="02020603050405020304" pitchFamily="18" charset="0"/>
          </a:endParaRPr>
        </a:p>
      </dgm:t>
    </dgm:pt>
    <dgm:pt modelId="{EAB141AE-A65E-A648-8353-345AD03B4530}" type="sibTrans" cxnId="{0379B4F5-A738-614F-809A-22C85C3E4407}">
      <dgm:prSet/>
      <dgm:spPr/>
      <dgm:t>
        <a:bodyPr/>
        <a:lstStyle/>
        <a:p>
          <a:endParaRPr lang="en-GB" sz="2000">
            <a:latin typeface="Times New Roman" panose="02020603050405020304" pitchFamily="18" charset="0"/>
            <a:cs typeface="Times New Roman" panose="02020603050405020304" pitchFamily="18" charset="0"/>
          </a:endParaRPr>
        </a:p>
      </dgm:t>
    </dgm:pt>
    <dgm:pt modelId="{73F8FA62-0338-1549-9D89-2C77796EDAF8}">
      <dgm:prSet custT="1"/>
      <dgm:spPr/>
      <dgm:t>
        <a:bodyPr/>
        <a:lstStyle/>
        <a:p>
          <a:r>
            <a:rPr lang="en-GB" sz="1000" dirty="0">
              <a:latin typeface="Times New Roman" panose="02020603050405020304" pitchFamily="18" charset="0"/>
              <a:cs typeface="Times New Roman" panose="02020603050405020304" pitchFamily="18" charset="0"/>
            </a:rPr>
            <a:t>Try optimization methods: model pruning and quantization</a:t>
          </a:r>
        </a:p>
      </dgm:t>
    </dgm:pt>
    <dgm:pt modelId="{B433E9E9-05DA-FC48-BB0C-B217123B78E3}" type="parTrans" cxnId="{C7085A48-163F-6B4D-ACC0-5CB191C108EE}">
      <dgm:prSet/>
      <dgm:spPr/>
      <dgm:t>
        <a:bodyPr/>
        <a:lstStyle/>
        <a:p>
          <a:endParaRPr lang="en-GB" sz="2000">
            <a:latin typeface="Times New Roman" panose="02020603050405020304" pitchFamily="18" charset="0"/>
            <a:cs typeface="Times New Roman" panose="02020603050405020304" pitchFamily="18" charset="0"/>
          </a:endParaRPr>
        </a:p>
      </dgm:t>
    </dgm:pt>
    <dgm:pt modelId="{1181FE1A-6CB4-F543-AA43-5C83AA041F41}" type="sibTrans" cxnId="{C7085A48-163F-6B4D-ACC0-5CB191C108EE}">
      <dgm:prSet/>
      <dgm:spPr/>
      <dgm:t>
        <a:bodyPr/>
        <a:lstStyle/>
        <a:p>
          <a:endParaRPr lang="en-GB" sz="2000">
            <a:latin typeface="Times New Roman" panose="02020603050405020304" pitchFamily="18" charset="0"/>
            <a:cs typeface="Times New Roman" panose="02020603050405020304" pitchFamily="18" charset="0"/>
          </a:endParaRPr>
        </a:p>
      </dgm:t>
    </dgm:pt>
    <dgm:pt modelId="{605F054C-FD1E-F347-B307-E242163249B4}">
      <dgm:prSet custT="1"/>
      <dgm:spPr/>
      <dgm:t>
        <a:bodyPr/>
        <a:lstStyle/>
        <a:p>
          <a:r>
            <a:rPr lang="en-GB" sz="1000" dirty="0">
              <a:latin typeface="Times New Roman" panose="02020603050405020304" pitchFamily="18" charset="0"/>
              <a:cs typeface="Times New Roman" panose="02020603050405020304" pitchFamily="18" charset="0"/>
            </a:rPr>
            <a:t>Compare against state-of-the-art methods </a:t>
          </a:r>
        </a:p>
      </dgm:t>
    </dgm:pt>
    <dgm:pt modelId="{200FB4C9-C794-8A4A-ABBD-F3569BDB173F}" type="parTrans" cxnId="{51658EF3-7F64-244B-92A9-9B78D7F2CB30}">
      <dgm:prSet/>
      <dgm:spPr/>
      <dgm:t>
        <a:bodyPr/>
        <a:lstStyle/>
        <a:p>
          <a:endParaRPr lang="en-GB" sz="2000">
            <a:latin typeface="Times New Roman" panose="02020603050405020304" pitchFamily="18" charset="0"/>
            <a:cs typeface="Times New Roman" panose="02020603050405020304" pitchFamily="18" charset="0"/>
          </a:endParaRPr>
        </a:p>
      </dgm:t>
    </dgm:pt>
    <dgm:pt modelId="{C160AFCA-0B39-E44F-B5FD-5A4DF1B1388A}" type="sibTrans" cxnId="{51658EF3-7F64-244B-92A9-9B78D7F2CB30}">
      <dgm:prSet/>
      <dgm:spPr/>
      <dgm:t>
        <a:bodyPr/>
        <a:lstStyle/>
        <a:p>
          <a:endParaRPr lang="en-GB" sz="2000">
            <a:latin typeface="Times New Roman" panose="02020603050405020304" pitchFamily="18" charset="0"/>
            <a:cs typeface="Times New Roman" panose="02020603050405020304" pitchFamily="18" charset="0"/>
          </a:endParaRPr>
        </a:p>
      </dgm:t>
    </dgm:pt>
    <dgm:pt modelId="{5ABD0D53-FBED-FE40-A09D-34BB2486784C}">
      <dgm:prSet custT="1"/>
      <dgm:spPr/>
      <dgm:t>
        <a:bodyPr/>
        <a:lstStyle/>
        <a:p>
          <a:r>
            <a:rPr lang="en-GB" sz="1000" dirty="0">
              <a:latin typeface="Times New Roman" panose="02020603050405020304" pitchFamily="18" charset="0"/>
              <a:cs typeface="Times New Roman" panose="02020603050405020304" pitchFamily="18" charset="0"/>
            </a:rPr>
            <a:t>Compare model optimization performance against other optimization methods</a:t>
          </a:r>
        </a:p>
      </dgm:t>
    </dgm:pt>
    <dgm:pt modelId="{DB3B4EEB-1EB6-6B40-BF99-3F75D73B216F}" type="parTrans" cxnId="{5C0DB8DF-D23F-EE45-8A6A-5844D170F78D}">
      <dgm:prSet/>
      <dgm:spPr/>
      <dgm:t>
        <a:bodyPr/>
        <a:lstStyle/>
        <a:p>
          <a:endParaRPr lang="en-GB" sz="2000">
            <a:latin typeface="Times New Roman" panose="02020603050405020304" pitchFamily="18" charset="0"/>
            <a:cs typeface="Times New Roman" panose="02020603050405020304" pitchFamily="18" charset="0"/>
          </a:endParaRPr>
        </a:p>
      </dgm:t>
    </dgm:pt>
    <dgm:pt modelId="{898A9D74-E669-1146-8EA8-757B5029325A}" type="sibTrans" cxnId="{5C0DB8DF-D23F-EE45-8A6A-5844D170F78D}">
      <dgm:prSet/>
      <dgm:spPr/>
      <dgm:t>
        <a:bodyPr/>
        <a:lstStyle/>
        <a:p>
          <a:endParaRPr lang="en-GB" sz="2000">
            <a:latin typeface="Times New Roman" panose="02020603050405020304" pitchFamily="18" charset="0"/>
            <a:cs typeface="Times New Roman" panose="02020603050405020304" pitchFamily="18" charset="0"/>
          </a:endParaRPr>
        </a:p>
      </dgm:t>
    </dgm:pt>
    <dgm:pt modelId="{15B5B3D7-2385-3949-AE65-BB935A3A9D26}">
      <dgm:prSet custT="1"/>
      <dgm:spPr/>
      <dgm:t>
        <a:bodyPr/>
        <a:lstStyle/>
        <a:p>
          <a:r>
            <a:rPr lang="en-GB" sz="1000" dirty="0">
              <a:latin typeface="Times New Roman" panose="02020603050405020304" pitchFamily="18" charset="0"/>
              <a:cs typeface="Times New Roman" panose="02020603050405020304" pitchFamily="18" charset="0"/>
            </a:rPr>
            <a:t>Implemented the front end of the mobile app</a:t>
          </a:r>
          <a:br>
            <a:rPr lang="en-GB" sz="1000" dirty="0">
              <a:latin typeface="Times New Roman" panose="02020603050405020304" pitchFamily="18" charset="0"/>
              <a:cs typeface="Times New Roman" panose="02020603050405020304" pitchFamily="18" charset="0"/>
            </a:rPr>
          </a:br>
          <a:endParaRPr lang="en-GB" sz="1000" dirty="0">
            <a:latin typeface="Times New Roman" panose="02020603050405020304" pitchFamily="18" charset="0"/>
            <a:cs typeface="Times New Roman" panose="02020603050405020304" pitchFamily="18" charset="0"/>
          </a:endParaRPr>
        </a:p>
      </dgm:t>
    </dgm:pt>
    <dgm:pt modelId="{076F0DC1-599A-8442-8B34-F309EAAB9461}" type="parTrans" cxnId="{EB39D0C9-EE4C-9C42-8335-BA4B522C8537}">
      <dgm:prSet/>
      <dgm:spPr/>
      <dgm:t>
        <a:bodyPr/>
        <a:lstStyle/>
        <a:p>
          <a:endParaRPr lang="en-GB" sz="2000">
            <a:latin typeface="Times New Roman" panose="02020603050405020304" pitchFamily="18" charset="0"/>
            <a:cs typeface="Times New Roman" panose="02020603050405020304" pitchFamily="18" charset="0"/>
          </a:endParaRPr>
        </a:p>
      </dgm:t>
    </dgm:pt>
    <dgm:pt modelId="{A6D91548-7E60-5F4D-960F-FA6562ECDDFD}" type="sibTrans" cxnId="{EB39D0C9-EE4C-9C42-8335-BA4B522C8537}">
      <dgm:prSet/>
      <dgm:spPr/>
      <dgm:t>
        <a:bodyPr/>
        <a:lstStyle/>
        <a:p>
          <a:endParaRPr lang="en-GB" sz="2000">
            <a:latin typeface="Times New Roman" panose="02020603050405020304" pitchFamily="18" charset="0"/>
            <a:cs typeface="Times New Roman" panose="02020603050405020304" pitchFamily="18" charset="0"/>
          </a:endParaRPr>
        </a:p>
      </dgm:t>
    </dgm:pt>
    <dgm:pt modelId="{1C974100-7A12-774E-8F55-62157D632250}">
      <dgm:prSet custT="1"/>
      <dgm:spPr/>
      <dgm:t>
        <a:bodyPr/>
        <a:lstStyle/>
        <a:p>
          <a:r>
            <a:rPr lang="en-GB" sz="1000" dirty="0">
              <a:latin typeface="Times New Roman" panose="02020603050405020304" pitchFamily="18" charset="0"/>
              <a:cs typeface="Times New Roman" panose="02020603050405020304" pitchFamily="18" charset="0"/>
            </a:rPr>
            <a:t>Integrate the ML models to the app</a:t>
          </a:r>
        </a:p>
      </dgm:t>
    </dgm:pt>
    <dgm:pt modelId="{3A6F3EDE-451D-8545-8F86-85DBAA6F9D52}" type="parTrans" cxnId="{45DE99D1-A227-1C43-902D-812FA1D7B1EB}">
      <dgm:prSet/>
      <dgm:spPr/>
      <dgm:t>
        <a:bodyPr/>
        <a:lstStyle/>
        <a:p>
          <a:endParaRPr lang="en-GB" sz="2000">
            <a:latin typeface="Times New Roman" panose="02020603050405020304" pitchFamily="18" charset="0"/>
            <a:cs typeface="Times New Roman" panose="02020603050405020304" pitchFamily="18" charset="0"/>
          </a:endParaRPr>
        </a:p>
      </dgm:t>
    </dgm:pt>
    <dgm:pt modelId="{79748E4B-E509-1048-BFE0-A2951A1159DA}" type="sibTrans" cxnId="{45DE99D1-A227-1C43-902D-812FA1D7B1EB}">
      <dgm:prSet/>
      <dgm:spPr/>
      <dgm:t>
        <a:bodyPr/>
        <a:lstStyle/>
        <a:p>
          <a:endParaRPr lang="en-GB" sz="2000">
            <a:latin typeface="Times New Roman" panose="02020603050405020304" pitchFamily="18" charset="0"/>
            <a:cs typeface="Times New Roman" panose="02020603050405020304" pitchFamily="18" charset="0"/>
          </a:endParaRPr>
        </a:p>
      </dgm:t>
    </dgm:pt>
    <dgm:pt modelId="{7CFE8D9C-72CC-1C42-9346-1C4A339E0775}">
      <dgm:prSet custT="1"/>
      <dgm:spPr/>
      <dgm:t>
        <a:bodyPr/>
        <a:lstStyle/>
        <a:p>
          <a:r>
            <a:rPr lang="en-GB" sz="1000" dirty="0">
              <a:latin typeface="Times New Roman" panose="02020603050405020304" pitchFamily="18" charset="0"/>
              <a:cs typeface="Times New Roman" panose="02020603050405020304" pitchFamily="18" charset="0"/>
            </a:rPr>
            <a:t>Design wireframes for the mobile app </a:t>
          </a:r>
        </a:p>
      </dgm:t>
    </dgm:pt>
    <dgm:pt modelId="{4CA7960C-8B44-044B-931A-3E86123274E9}" type="parTrans" cxnId="{B7B3C406-D38B-8C46-916F-F4B72F19CE21}">
      <dgm:prSet/>
      <dgm:spPr/>
      <dgm:t>
        <a:bodyPr/>
        <a:lstStyle/>
        <a:p>
          <a:endParaRPr lang="en-GB" sz="2000">
            <a:latin typeface="Times New Roman" panose="02020603050405020304" pitchFamily="18" charset="0"/>
            <a:cs typeface="Times New Roman" panose="02020603050405020304" pitchFamily="18" charset="0"/>
          </a:endParaRPr>
        </a:p>
      </dgm:t>
    </dgm:pt>
    <dgm:pt modelId="{3F5E9262-3770-E740-BC8C-8C1E2C9068BF}" type="sibTrans" cxnId="{B7B3C406-D38B-8C46-916F-F4B72F19CE21}">
      <dgm:prSet/>
      <dgm:spPr/>
      <dgm:t>
        <a:bodyPr/>
        <a:lstStyle/>
        <a:p>
          <a:endParaRPr lang="en-GB" sz="2000">
            <a:latin typeface="Times New Roman" panose="02020603050405020304" pitchFamily="18" charset="0"/>
            <a:cs typeface="Times New Roman" panose="02020603050405020304" pitchFamily="18" charset="0"/>
          </a:endParaRPr>
        </a:p>
      </dgm:t>
    </dgm:pt>
    <dgm:pt modelId="{86A0EFDB-8C85-7043-A4C1-7480C84B5865}">
      <dgm:prSet custT="1"/>
      <dgm:spPr/>
      <dgm:t>
        <a:bodyPr/>
        <a:lstStyle/>
        <a:p>
          <a:r>
            <a:rPr lang="en-GB" sz="1000" dirty="0">
              <a:latin typeface="Times New Roman" panose="02020603050405020304" pitchFamily="18" charset="0"/>
              <a:cs typeface="Times New Roman" panose="02020603050405020304" pitchFamily="18" charset="0"/>
            </a:rPr>
            <a:t>Create use case diagrams and scenarios</a:t>
          </a:r>
        </a:p>
      </dgm:t>
    </dgm:pt>
    <dgm:pt modelId="{BE802E92-577D-3642-BA6F-972665285D55}" type="parTrans" cxnId="{C140864B-04BF-C441-B9BC-8B0356020387}">
      <dgm:prSet/>
      <dgm:spPr/>
      <dgm:t>
        <a:bodyPr/>
        <a:lstStyle/>
        <a:p>
          <a:endParaRPr lang="en-GB" sz="2000">
            <a:latin typeface="Times New Roman" panose="02020603050405020304" pitchFamily="18" charset="0"/>
            <a:cs typeface="Times New Roman" panose="02020603050405020304" pitchFamily="18" charset="0"/>
          </a:endParaRPr>
        </a:p>
      </dgm:t>
    </dgm:pt>
    <dgm:pt modelId="{1560BA0D-008E-914D-B80D-6F89E730D92D}" type="sibTrans" cxnId="{C140864B-04BF-C441-B9BC-8B0356020387}">
      <dgm:prSet/>
      <dgm:spPr/>
      <dgm:t>
        <a:bodyPr/>
        <a:lstStyle/>
        <a:p>
          <a:endParaRPr lang="en-GB" sz="2000">
            <a:latin typeface="Times New Roman" panose="02020603050405020304" pitchFamily="18" charset="0"/>
            <a:cs typeface="Times New Roman" panose="02020603050405020304" pitchFamily="18" charset="0"/>
          </a:endParaRPr>
        </a:p>
      </dgm:t>
    </dgm:pt>
    <dgm:pt modelId="{A7BB9740-53F5-3244-BE12-F6DABAFB262C}">
      <dgm:prSet custT="1"/>
      <dgm:spPr/>
      <dgm:t>
        <a:bodyPr/>
        <a:lstStyle/>
        <a:p>
          <a:r>
            <a:rPr lang="en-GB" sz="1000" dirty="0">
              <a:latin typeface="Times New Roman" panose="02020603050405020304" pitchFamily="18" charset="0"/>
              <a:cs typeface="Times New Roman" panose="02020603050405020304" pitchFamily="18" charset="0"/>
            </a:rPr>
            <a:t>Test mobile app against use cases</a:t>
          </a:r>
        </a:p>
      </dgm:t>
    </dgm:pt>
    <dgm:pt modelId="{AF741A57-8FC3-AA44-A827-F2C1E4C10A44}" type="parTrans" cxnId="{8143AD0C-3D6F-824F-BE7D-4F482A85D137}">
      <dgm:prSet/>
      <dgm:spPr/>
      <dgm:t>
        <a:bodyPr/>
        <a:lstStyle/>
        <a:p>
          <a:endParaRPr lang="en-GB" sz="2000">
            <a:latin typeface="Times New Roman" panose="02020603050405020304" pitchFamily="18" charset="0"/>
            <a:cs typeface="Times New Roman" panose="02020603050405020304" pitchFamily="18" charset="0"/>
          </a:endParaRPr>
        </a:p>
      </dgm:t>
    </dgm:pt>
    <dgm:pt modelId="{CD313C83-5F45-D44F-A270-E1B4FF339A79}" type="sibTrans" cxnId="{8143AD0C-3D6F-824F-BE7D-4F482A85D137}">
      <dgm:prSet/>
      <dgm:spPr/>
      <dgm:t>
        <a:bodyPr/>
        <a:lstStyle/>
        <a:p>
          <a:endParaRPr lang="en-GB" sz="2000">
            <a:latin typeface="Times New Roman" panose="02020603050405020304" pitchFamily="18" charset="0"/>
            <a:cs typeface="Times New Roman" panose="02020603050405020304" pitchFamily="18" charset="0"/>
          </a:endParaRPr>
        </a:p>
      </dgm:t>
    </dgm:pt>
    <dgm:pt modelId="{7BA01EB1-9BEC-2B43-A61C-1C8B6BFA83BA}">
      <dgm:prSet custT="1"/>
      <dgm:spPr/>
      <dgm:t>
        <a:bodyPr/>
        <a:lstStyle/>
        <a:p>
          <a:r>
            <a:rPr lang="en-GB" sz="1000" dirty="0">
              <a:latin typeface="Times New Roman" panose="02020603050405020304" pitchFamily="18" charset="0"/>
              <a:cs typeface="Times New Roman" panose="02020603050405020304" pitchFamily="18" charset="0"/>
            </a:rPr>
            <a:t>Finalize the mobile app</a:t>
          </a:r>
        </a:p>
      </dgm:t>
    </dgm:pt>
    <dgm:pt modelId="{6B6BFAFD-6BD5-C644-BF73-34ADA515A29A}" type="parTrans" cxnId="{BA6DBBA3-0B3E-B344-8AAC-FE3D9D27E14A}">
      <dgm:prSet/>
      <dgm:spPr/>
      <dgm:t>
        <a:bodyPr/>
        <a:lstStyle/>
        <a:p>
          <a:endParaRPr lang="en-GB" sz="2000">
            <a:latin typeface="Times New Roman" panose="02020603050405020304" pitchFamily="18" charset="0"/>
            <a:cs typeface="Times New Roman" panose="02020603050405020304" pitchFamily="18" charset="0"/>
          </a:endParaRPr>
        </a:p>
      </dgm:t>
    </dgm:pt>
    <dgm:pt modelId="{FBC266D6-E148-1D43-8B2A-CF9EDA674523}" type="sibTrans" cxnId="{BA6DBBA3-0B3E-B344-8AAC-FE3D9D27E14A}">
      <dgm:prSet/>
      <dgm:spPr/>
      <dgm:t>
        <a:bodyPr/>
        <a:lstStyle/>
        <a:p>
          <a:endParaRPr lang="en-GB" sz="2000">
            <a:latin typeface="Times New Roman" panose="02020603050405020304" pitchFamily="18" charset="0"/>
            <a:cs typeface="Times New Roman" panose="02020603050405020304" pitchFamily="18" charset="0"/>
          </a:endParaRPr>
        </a:p>
      </dgm:t>
    </dgm:pt>
    <dgm:pt modelId="{5B4B751F-B8F7-094E-89A7-69EC3144BA59}">
      <dgm:prSet custT="1"/>
      <dgm:spPr/>
      <dgm:t>
        <a:bodyPr/>
        <a:lstStyle/>
        <a:p>
          <a:r>
            <a:rPr lang="en-GB" sz="1000" dirty="0">
              <a:latin typeface="Times New Roman" panose="02020603050405020304" pitchFamily="18" charset="0"/>
              <a:cs typeface="Times New Roman" panose="02020603050405020304" pitchFamily="18" charset="0"/>
            </a:rPr>
            <a:t>Write the research paper</a:t>
          </a:r>
        </a:p>
      </dgm:t>
    </dgm:pt>
    <dgm:pt modelId="{FAF9F77C-34B8-004E-958F-116DA19623D8}" type="parTrans" cxnId="{B7BCB881-FCC2-3147-980B-1B094197B304}">
      <dgm:prSet/>
      <dgm:spPr/>
      <dgm:t>
        <a:bodyPr/>
        <a:lstStyle/>
        <a:p>
          <a:endParaRPr lang="en-GB" sz="2000">
            <a:latin typeface="Times New Roman" panose="02020603050405020304" pitchFamily="18" charset="0"/>
            <a:cs typeface="Times New Roman" panose="02020603050405020304" pitchFamily="18" charset="0"/>
          </a:endParaRPr>
        </a:p>
      </dgm:t>
    </dgm:pt>
    <dgm:pt modelId="{864B8C84-28C2-8948-A61A-B655B0ED50D2}" type="sibTrans" cxnId="{B7BCB881-FCC2-3147-980B-1B094197B304}">
      <dgm:prSet/>
      <dgm:spPr/>
      <dgm:t>
        <a:bodyPr/>
        <a:lstStyle/>
        <a:p>
          <a:endParaRPr lang="en-GB" sz="2000">
            <a:latin typeface="Times New Roman" panose="02020603050405020304" pitchFamily="18" charset="0"/>
            <a:cs typeface="Times New Roman" panose="02020603050405020304" pitchFamily="18" charset="0"/>
          </a:endParaRPr>
        </a:p>
      </dgm:t>
    </dgm:pt>
    <dgm:pt modelId="{6979BCC1-0B7A-E143-A8E0-6D50F36EDD9D}">
      <dgm:prSet custT="1"/>
      <dgm:spPr/>
      <dgm:t>
        <a:bodyPr/>
        <a:lstStyle/>
        <a:p>
          <a:r>
            <a:rPr lang="en-GB" sz="1000" dirty="0">
              <a:latin typeface="Times New Roman" panose="02020603050405020304" pitchFamily="18" charset="0"/>
              <a:cs typeface="Times New Roman" panose="02020603050405020304" pitchFamily="18" charset="0"/>
            </a:rPr>
            <a:t>Final presentation</a:t>
          </a:r>
        </a:p>
      </dgm:t>
    </dgm:pt>
    <dgm:pt modelId="{EBFD2C45-691E-654C-AD0F-226F873D8B34}" type="parTrans" cxnId="{C9770EDB-EFD3-0E4F-B08C-F57EF3229B94}">
      <dgm:prSet/>
      <dgm:spPr/>
      <dgm:t>
        <a:bodyPr/>
        <a:lstStyle/>
        <a:p>
          <a:endParaRPr lang="en-GB" sz="2000">
            <a:latin typeface="Times New Roman" panose="02020603050405020304" pitchFamily="18" charset="0"/>
            <a:cs typeface="Times New Roman" panose="02020603050405020304" pitchFamily="18" charset="0"/>
          </a:endParaRPr>
        </a:p>
      </dgm:t>
    </dgm:pt>
    <dgm:pt modelId="{FB32F050-5AD8-7240-8F7A-6E9237358BA5}" type="sibTrans" cxnId="{C9770EDB-EFD3-0E4F-B08C-F57EF3229B94}">
      <dgm:prSet/>
      <dgm:spPr/>
      <dgm:t>
        <a:bodyPr/>
        <a:lstStyle/>
        <a:p>
          <a:endParaRPr lang="en-GB" sz="2000">
            <a:latin typeface="Times New Roman" panose="02020603050405020304" pitchFamily="18" charset="0"/>
            <a:cs typeface="Times New Roman" panose="02020603050405020304" pitchFamily="18" charset="0"/>
          </a:endParaRPr>
        </a:p>
      </dgm:t>
    </dgm:pt>
    <dgm:pt modelId="{CEF0C9E5-DB6D-9B45-AE57-05F307C3CEEC}">
      <dgm:prSet custT="1"/>
      <dgm:spPr/>
      <dgm:t>
        <a:bodyPr/>
        <a:lstStyle/>
        <a:p>
          <a:r>
            <a:rPr lang="en-GB" sz="1000" dirty="0">
              <a:latin typeface="Times New Roman" panose="02020603050405020304" pitchFamily="18" charset="0"/>
              <a:cs typeface="Times New Roman" panose="02020603050405020304" pitchFamily="18" charset="0"/>
            </a:rPr>
            <a:t>Release the mobile app</a:t>
          </a:r>
        </a:p>
      </dgm:t>
    </dgm:pt>
    <dgm:pt modelId="{A8E2CD74-1AD2-4042-9EBD-DA060B3F8945}" type="parTrans" cxnId="{A49FF506-E200-2644-AE0C-700E516C06E2}">
      <dgm:prSet/>
      <dgm:spPr/>
      <dgm:t>
        <a:bodyPr/>
        <a:lstStyle/>
        <a:p>
          <a:endParaRPr lang="en-GB" sz="2000">
            <a:latin typeface="Times New Roman" panose="02020603050405020304" pitchFamily="18" charset="0"/>
            <a:cs typeface="Times New Roman" panose="02020603050405020304" pitchFamily="18" charset="0"/>
          </a:endParaRPr>
        </a:p>
      </dgm:t>
    </dgm:pt>
    <dgm:pt modelId="{894A9C6D-7E1C-FB46-BFD7-7E80BCCD33D5}" type="sibTrans" cxnId="{A49FF506-E200-2644-AE0C-700E516C06E2}">
      <dgm:prSet/>
      <dgm:spPr/>
      <dgm:t>
        <a:bodyPr/>
        <a:lstStyle/>
        <a:p>
          <a:endParaRPr lang="en-GB" sz="2000">
            <a:latin typeface="Times New Roman" panose="02020603050405020304" pitchFamily="18" charset="0"/>
            <a:cs typeface="Times New Roman" panose="02020603050405020304" pitchFamily="18" charset="0"/>
          </a:endParaRPr>
        </a:p>
      </dgm:t>
    </dgm:pt>
    <dgm:pt modelId="{FF9C371A-CFBF-B842-9359-EB8264340DB7}" type="pres">
      <dgm:prSet presAssocID="{4C5F9286-F811-4D49-8278-C51CBE13078D}" presName="Name0" presStyleCnt="0">
        <dgm:presLayoutVars>
          <dgm:dir/>
          <dgm:animLvl val="lvl"/>
          <dgm:resizeHandles val="exact"/>
        </dgm:presLayoutVars>
      </dgm:prSet>
      <dgm:spPr/>
    </dgm:pt>
    <dgm:pt modelId="{C9937FC3-D141-3649-96D6-6382673C0B66}" type="pres">
      <dgm:prSet presAssocID="{3510DAA5-CA2E-8647-B588-7A9E9676C018}" presName="vertFlow" presStyleCnt="0"/>
      <dgm:spPr/>
    </dgm:pt>
    <dgm:pt modelId="{9856619A-AFAE-7848-B907-5FEEFAA0F30C}" type="pres">
      <dgm:prSet presAssocID="{3510DAA5-CA2E-8647-B588-7A9E9676C018}" presName="header" presStyleLbl="node1" presStyleIdx="0" presStyleCnt="6"/>
      <dgm:spPr/>
    </dgm:pt>
    <dgm:pt modelId="{A9FE5504-AB4C-E34F-99D8-1786B6F9F872}" type="pres">
      <dgm:prSet presAssocID="{D97043CC-5419-C148-B083-C8941EABB02B}" presName="parTrans" presStyleLbl="sibTrans2D1" presStyleIdx="0" presStyleCnt="33"/>
      <dgm:spPr/>
    </dgm:pt>
    <dgm:pt modelId="{37912221-BDF8-6F41-B034-1FDE82F2A7D0}" type="pres">
      <dgm:prSet presAssocID="{08A87E56-9B85-9F4F-B4B7-A727DF407BB1}" presName="child" presStyleLbl="alignAccFollowNode1" presStyleIdx="0" presStyleCnt="33">
        <dgm:presLayoutVars>
          <dgm:chMax val="0"/>
          <dgm:bulletEnabled val="1"/>
        </dgm:presLayoutVars>
      </dgm:prSet>
      <dgm:spPr/>
    </dgm:pt>
    <dgm:pt modelId="{09E97E9E-CE23-0E45-BA30-46F4E3FD7B88}" type="pres">
      <dgm:prSet presAssocID="{19BE50E3-1B9D-7445-AAEF-96AC5CD04F56}" presName="sibTrans" presStyleLbl="sibTrans2D1" presStyleIdx="1" presStyleCnt="33"/>
      <dgm:spPr/>
    </dgm:pt>
    <dgm:pt modelId="{0C426F67-3B7C-6C4E-9827-59ADB900C82F}" type="pres">
      <dgm:prSet presAssocID="{F42E181D-E70E-8A49-BDB8-4D5C5E5A354B}" presName="child" presStyleLbl="alignAccFollowNode1" presStyleIdx="1" presStyleCnt="33">
        <dgm:presLayoutVars>
          <dgm:chMax val="0"/>
          <dgm:bulletEnabled val="1"/>
        </dgm:presLayoutVars>
      </dgm:prSet>
      <dgm:spPr/>
    </dgm:pt>
    <dgm:pt modelId="{CA174BD3-4425-8844-A5FD-649921467E4E}" type="pres">
      <dgm:prSet presAssocID="{8D32790D-7B10-4643-9B9E-C7C4FA2CEBCA}" presName="sibTrans" presStyleLbl="sibTrans2D1" presStyleIdx="2" presStyleCnt="33"/>
      <dgm:spPr/>
    </dgm:pt>
    <dgm:pt modelId="{98435C89-88E7-6341-8317-3142833194DE}" type="pres">
      <dgm:prSet presAssocID="{B9E9C833-64B8-574A-A650-26729E2F03E1}" presName="child" presStyleLbl="alignAccFollowNode1" presStyleIdx="2" presStyleCnt="33">
        <dgm:presLayoutVars>
          <dgm:chMax val="0"/>
          <dgm:bulletEnabled val="1"/>
        </dgm:presLayoutVars>
      </dgm:prSet>
      <dgm:spPr/>
    </dgm:pt>
    <dgm:pt modelId="{D38FDE9C-3F6C-4D40-A93A-AAF4189AF77C}" type="pres">
      <dgm:prSet presAssocID="{6D587D2A-60B9-5F46-99EC-80B223B86DBD}" presName="sibTrans" presStyleLbl="sibTrans2D1" presStyleIdx="3" presStyleCnt="33"/>
      <dgm:spPr/>
    </dgm:pt>
    <dgm:pt modelId="{4119CA34-F53E-5B4C-A906-179BA5C3A9F4}" type="pres">
      <dgm:prSet presAssocID="{F21C4942-3B78-9848-80DE-BA5EAC37E496}" presName="child" presStyleLbl="alignAccFollowNode1" presStyleIdx="3" presStyleCnt="33">
        <dgm:presLayoutVars>
          <dgm:chMax val="0"/>
          <dgm:bulletEnabled val="1"/>
        </dgm:presLayoutVars>
      </dgm:prSet>
      <dgm:spPr/>
    </dgm:pt>
    <dgm:pt modelId="{B478C354-BBE9-1A4B-978D-BC5B960310CD}" type="pres">
      <dgm:prSet presAssocID="{BBB96880-1118-D242-A9C9-C867339FE43F}" presName="sibTrans" presStyleLbl="sibTrans2D1" presStyleIdx="4" presStyleCnt="33"/>
      <dgm:spPr/>
    </dgm:pt>
    <dgm:pt modelId="{A9C3AB7C-6D06-2E47-9AFE-DC80AC132BC1}" type="pres">
      <dgm:prSet presAssocID="{187832D7-51A6-D840-A1AB-C3A2B10C328E}" presName="child" presStyleLbl="alignAccFollowNode1" presStyleIdx="4" presStyleCnt="33">
        <dgm:presLayoutVars>
          <dgm:chMax val="0"/>
          <dgm:bulletEnabled val="1"/>
        </dgm:presLayoutVars>
      </dgm:prSet>
      <dgm:spPr/>
    </dgm:pt>
    <dgm:pt modelId="{C35FA347-1CBD-D04D-B55C-EECC5C4DE32C}" type="pres">
      <dgm:prSet presAssocID="{BE2E73F7-5F70-8A4C-AD1C-CEF12A351790}" presName="sibTrans" presStyleLbl="sibTrans2D1" presStyleIdx="5" presStyleCnt="33"/>
      <dgm:spPr/>
    </dgm:pt>
    <dgm:pt modelId="{A3E85952-2BFD-034E-ADCE-5725C6AFDE51}" type="pres">
      <dgm:prSet presAssocID="{4AF7286B-F119-E540-A41D-4A89B525D9B4}" presName="child" presStyleLbl="alignAccFollowNode1" presStyleIdx="5" presStyleCnt="33">
        <dgm:presLayoutVars>
          <dgm:chMax val="0"/>
          <dgm:bulletEnabled val="1"/>
        </dgm:presLayoutVars>
      </dgm:prSet>
      <dgm:spPr/>
    </dgm:pt>
    <dgm:pt modelId="{DFDC3DED-365A-264A-B61D-5FA87A24E60B}" type="pres">
      <dgm:prSet presAssocID="{343DBADA-0D34-9949-B4D0-21F46C294220}" presName="sibTrans" presStyleLbl="sibTrans2D1" presStyleIdx="6" presStyleCnt="33"/>
      <dgm:spPr/>
    </dgm:pt>
    <dgm:pt modelId="{90A98F81-48CF-F04A-AF8C-AB756465C22B}" type="pres">
      <dgm:prSet presAssocID="{922336D1-14D6-2E40-BEEA-6E38B76E07D8}" presName="child" presStyleLbl="alignAccFollowNode1" presStyleIdx="6" presStyleCnt="33">
        <dgm:presLayoutVars>
          <dgm:chMax val="0"/>
          <dgm:bulletEnabled val="1"/>
        </dgm:presLayoutVars>
      </dgm:prSet>
      <dgm:spPr/>
    </dgm:pt>
    <dgm:pt modelId="{799A06C1-C235-0241-A171-CD6BA7591E42}" type="pres">
      <dgm:prSet presAssocID="{42A38C4B-0CA1-D14A-923F-C79F84BD965B}" presName="sibTrans" presStyleLbl="sibTrans2D1" presStyleIdx="7" presStyleCnt="33"/>
      <dgm:spPr/>
    </dgm:pt>
    <dgm:pt modelId="{249E20EB-DBAE-454B-86D3-9A15B0E03FF5}" type="pres">
      <dgm:prSet presAssocID="{35436643-CB33-5B43-BA12-36969ED3D216}" presName="child" presStyleLbl="alignAccFollowNode1" presStyleIdx="7" presStyleCnt="33">
        <dgm:presLayoutVars>
          <dgm:chMax val="0"/>
          <dgm:bulletEnabled val="1"/>
        </dgm:presLayoutVars>
      </dgm:prSet>
      <dgm:spPr/>
    </dgm:pt>
    <dgm:pt modelId="{13DC0BA8-EA56-CE4E-9B8B-2EA656C08940}" type="pres">
      <dgm:prSet presAssocID="{3510DAA5-CA2E-8647-B588-7A9E9676C018}" presName="hSp" presStyleCnt="0"/>
      <dgm:spPr/>
    </dgm:pt>
    <dgm:pt modelId="{F2A5EBDF-6C36-D243-8529-DDF06FCD3B71}" type="pres">
      <dgm:prSet presAssocID="{9C9469CE-65DD-2849-B3B5-7A9E6AF256B5}" presName="vertFlow" presStyleCnt="0"/>
      <dgm:spPr/>
    </dgm:pt>
    <dgm:pt modelId="{0F2CE41C-14B3-C444-91A1-416A97BCD1CF}" type="pres">
      <dgm:prSet presAssocID="{9C9469CE-65DD-2849-B3B5-7A9E6AF256B5}" presName="header" presStyleLbl="node1" presStyleIdx="1" presStyleCnt="6"/>
      <dgm:spPr/>
    </dgm:pt>
    <dgm:pt modelId="{D6815E92-B40F-8648-A4FD-C1656F6C9AEC}" type="pres">
      <dgm:prSet presAssocID="{4A458815-D1D6-0E47-9CDA-E074E8919834}" presName="parTrans" presStyleLbl="sibTrans2D1" presStyleIdx="8" presStyleCnt="33"/>
      <dgm:spPr/>
    </dgm:pt>
    <dgm:pt modelId="{7FE2F02D-E870-3845-8A28-2BBD306297CA}" type="pres">
      <dgm:prSet presAssocID="{94FB51E1-7E3C-444C-8C21-A0C94BD5F468}" presName="child" presStyleLbl="alignAccFollowNode1" presStyleIdx="8" presStyleCnt="33">
        <dgm:presLayoutVars>
          <dgm:chMax val="0"/>
          <dgm:bulletEnabled val="1"/>
        </dgm:presLayoutVars>
      </dgm:prSet>
      <dgm:spPr/>
    </dgm:pt>
    <dgm:pt modelId="{FFB0A7DE-8211-C943-BE3C-746D0C4FCA27}" type="pres">
      <dgm:prSet presAssocID="{986C69E2-674E-E94D-B1CE-F47B313E5D12}" presName="sibTrans" presStyleLbl="sibTrans2D1" presStyleIdx="9" presStyleCnt="33"/>
      <dgm:spPr/>
    </dgm:pt>
    <dgm:pt modelId="{212038BD-1BAB-C542-8EBF-DB494A33C05B}" type="pres">
      <dgm:prSet presAssocID="{63F9B869-F43E-3A4F-9C67-CAA3C484B430}" presName="child" presStyleLbl="alignAccFollowNode1" presStyleIdx="9" presStyleCnt="33">
        <dgm:presLayoutVars>
          <dgm:chMax val="0"/>
          <dgm:bulletEnabled val="1"/>
        </dgm:presLayoutVars>
      </dgm:prSet>
      <dgm:spPr/>
    </dgm:pt>
    <dgm:pt modelId="{A11D2E72-DD0F-6244-A734-2210C550AEB6}" type="pres">
      <dgm:prSet presAssocID="{37E81470-572D-1240-805D-2DE6680F9B30}" presName="sibTrans" presStyleLbl="sibTrans2D1" presStyleIdx="10" presStyleCnt="33"/>
      <dgm:spPr/>
    </dgm:pt>
    <dgm:pt modelId="{6F00B9A6-09C8-B94A-A665-A2E0B942727E}" type="pres">
      <dgm:prSet presAssocID="{0D0FC45C-FBC4-0A4E-BE0A-D46F3F946B25}" presName="child" presStyleLbl="alignAccFollowNode1" presStyleIdx="10" presStyleCnt="33">
        <dgm:presLayoutVars>
          <dgm:chMax val="0"/>
          <dgm:bulletEnabled val="1"/>
        </dgm:presLayoutVars>
      </dgm:prSet>
      <dgm:spPr/>
    </dgm:pt>
    <dgm:pt modelId="{71A3301B-4EC2-FA4F-9C9F-862169B60B50}" type="pres">
      <dgm:prSet presAssocID="{E58FBA3C-4C0B-334B-BC56-7981BB079CB7}" presName="sibTrans" presStyleLbl="sibTrans2D1" presStyleIdx="11" presStyleCnt="33"/>
      <dgm:spPr/>
    </dgm:pt>
    <dgm:pt modelId="{0D9F7E92-08AD-5B44-BEB1-5FB7C02C7624}" type="pres">
      <dgm:prSet presAssocID="{665D40C5-50A1-3845-B489-50FFA465EAFC}" presName="child" presStyleLbl="alignAccFollowNode1" presStyleIdx="11" presStyleCnt="33">
        <dgm:presLayoutVars>
          <dgm:chMax val="0"/>
          <dgm:bulletEnabled val="1"/>
        </dgm:presLayoutVars>
      </dgm:prSet>
      <dgm:spPr/>
    </dgm:pt>
    <dgm:pt modelId="{E6F6409C-32B2-3E48-951F-7D15F32A33D7}" type="pres">
      <dgm:prSet presAssocID="{77D3F14D-0522-0146-9C11-91C6DA42CBD8}" presName="sibTrans" presStyleLbl="sibTrans2D1" presStyleIdx="12" presStyleCnt="33"/>
      <dgm:spPr/>
    </dgm:pt>
    <dgm:pt modelId="{5C8CC4E4-DA63-C843-B071-4B2A638A69D6}" type="pres">
      <dgm:prSet presAssocID="{A9674C12-B3F4-154A-9DB9-C627AD2B9B7D}" presName="child" presStyleLbl="alignAccFollowNode1" presStyleIdx="12" presStyleCnt="33">
        <dgm:presLayoutVars>
          <dgm:chMax val="0"/>
          <dgm:bulletEnabled val="1"/>
        </dgm:presLayoutVars>
      </dgm:prSet>
      <dgm:spPr/>
    </dgm:pt>
    <dgm:pt modelId="{FC8CAB61-5D1C-1545-92F8-5D1392E85C43}" type="pres">
      <dgm:prSet presAssocID="{9C9469CE-65DD-2849-B3B5-7A9E6AF256B5}" presName="hSp" presStyleCnt="0"/>
      <dgm:spPr/>
    </dgm:pt>
    <dgm:pt modelId="{832EF02F-F049-F84B-9320-B29C842473B1}" type="pres">
      <dgm:prSet presAssocID="{5B307467-3956-CA47-AD79-FDA511362B20}" presName="vertFlow" presStyleCnt="0"/>
      <dgm:spPr/>
    </dgm:pt>
    <dgm:pt modelId="{33EEF2C8-0365-5A45-8191-0C74674728E0}" type="pres">
      <dgm:prSet presAssocID="{5B307467-3956-CA47-AD79-FDA511362B20}" presName="header" presStyleLbl="node1" presStyleIdx="2" presStyleCnt="6"/>
      <dgm:spPr/>
    </dgm:pt>
    <dgm:pt modelId="{2047CEA8-E2AE-2044-B2D6-6DBB9693088E}" type="pres">
      <dgm:prSet presAssocID="{39578776-299D-C144-B491-4B28767323B0}" presName="parTrans" presStyleLbl="sibTrans2D1" presStyleIdx="13" presStyleCnt="33"/>
      <dgm:spPr/>
    </dgm:pt>
    <dgm:pt modelId="{AFEDBE96-2E83-F646-8D4C-2F26336DEA66}" type="pres">
      <dgm:prSet presAssocID="{CCCA6AAD-E81E-344A-9C58-1B93DAAFF9D4}" presName="child" presStyleLbl="alignAccFollowNode1" presStyleIdx="13" presStyleCnt="33">
        <dgm:presLayoutVars>
          <dgm:chMax val="0"/>
          <dgm:bulletEnabled val="1"/>
        </dgm:presLayoutVars>
      </dgm:prSet>
      <dgm:spPr/>
    </dgm:pt>
    <dgm:pt modelId="{D89B4D75-915E-9D4C-8018-8AC496E08BEC}" type="pres">
      <dgm:prSet presAssocID="{7E65A98C-C540-B84A-B4CC-A624C3438A76}" presName="sibTrans" presStyleLbl="sibTrans2D1" presStyleIdx="14" presStyleCnt="33"/>
      <dgm:spPr/>
    </dgm:pt>
    <dgm:pt modelId="{0F51736E-490F-464B-A06B-11945D5B8EB6}" type="pres">
      <dgm:prSet presAssocID="{FD10AB39-DB20-EB47-A104-7B52E8E99B00}" presName="child" presStyleLbl="alignAccFollowNode1" presStyleIdx="14" presStyleCnt="33">
        <dgm:presLayoutVars>
          <dgm:chMax val="0"/>
          <dgm:bulletEnabled val="1"/>
        </dgm:presLayoutVars>
      </dgm:prSet>
      <dgm:spPr/>
    </dgm:pt>
    <dgm:pt modelId="{236026B1-A2BB-D943-9D52-6D0A6C510B10}" type="pres">
      <dgm:prSet presAssocID="{F3581D18-5856-F949-988D-8776B8591377}" presName="sibTrans" presStyleLbl="sibTrans2D1" presStyleIdx="15" presStyleCnt="33"/>
      <dgm:spPr/>
    </dgm:pt>
    <dgm:pt modelId="{E444654B-A85A-6044-964F-CAD689CA60BA}" type="pres">
      <dgm:prSet presAssocID="{4EB42E75-4EB3-3946-87C5-8355C579E7B8}" presName="child" presStyleLbl="alignAccFollowNode1" presStyleIdx="15" presStyleCnt="33">
        <dgm:presLayoutVars>
          <dgm:chMax val="0"/>
          <dgm:bulletEnabled val="1"/>
        </dgm:presLayoutVars>
      </dgm:prSet>
      <dgm:spPr/>
    </dgm:pt>
    <dgm:pt modelId="{835999C9-C362-6A44-8BF7-BD461CE0E76C}" type="pres">
      <dgm:prSet presAssocID="{CA3D4DC0-7F79-F040-9139-CD270DF5C76C}" presName="sibTrans" presStyleLbl="sibTrans2D1" presStyleIdx="16" presStyleCnt="33"/>
      <dgm:spPr/>
    </dgm:pt>
    <dgm:pt modelId="{6BB414EB-0BF9-B04C-B75C-6622103D7346}" type="pres">
      <dgm:prSet presAssocID="{3EF1C7AE-C1F2-D046-998F-BB7C173D05B7}" presName="child" presStyleLbl="alignAccFollowNode1" presStyleIdx="16" presStyleCnt="33">
        <dgm:presLayoutVars>
          <dgm:chMax val="0"/>
          <dgm:bulletEnabled val="1"/>
        </dgm:presLayoutVars>
      </dgm:prSet>
      <dgm:spPr/>
    </dgm:pt>
    <dgm:pt modelId="{90019690-FAD4-DA43-9C80-1A7ECA2A9809}" type="pres">
      <dgm:prSet presAssocID="{8F99CB60-7376-604C-89A4-7DDD3AB08693}" presName="sibTrans" presStyleLbl="sibTrans2D1" presStyleIdx="17" presStyleCnt="33"/>
      <dgm:spPr/>
    </dgm:pt>
    <dgm:pt modelId="{6CC3179C-25B5-DC4B-A05B-596654EA2147}" type="pres">
      <dgm:prSet presAssocID="{7CFE8D9C-72CC-1C42-9346-1C4A339E0775}" presName="child" presStyleLbl="alignAccFollowNode1" presStyleIdx="17" presStyleCnt="33">
        <dgm:presLayoutVars>
          <dgm:chMax val="0"/>
          <dgm:bulletEnabled val="1"/>
        </dgm:presLayoutVars>
      </dgm:prSet>
      <dgm:spPr/>
    </dgm:pt>
    <dgm:pt modelId="{21D75F30-F0D2-DF4E-B5E2-392683CC3004}" type="pres">
      <dgm:prSet presAssocID="{3F5E9262-3770-E740-BC8C-8C1E2C9068BF}" presName="sibTrans" presStyleLbl="sibTrans2D1" presStyleIdx="18" presStyleCnt="33"/>
      <dgm:spPr/>
    </dgm:pt>
    <dgm:pt modelId="{72C5FF04-9CE9-044F-BA26-AA756DE1BC89}" type="pres">
      <dgm:prSet presAssocID="{86A0EFDB-8C85-7043-A4C1-7480C84B5865}" presName="child" presStyleLbl="alignAccFollowNode1" presStyleIdx="18" presStyleCnt="33">
        <dgm:presLayoutVars>
          <dgm:chMax val="0"/>
          <dgm:bulletEnabled val="1"/>
        </dgm:presLayoutVars>
      </dgm:prSet>
      <dgm:spPr/>
    </dgm:pt>
    <dgm:pt modelId="{34BD8305-A3B0-7241-B3E2-94D2A62A2610}" type="pres">
      <dgm:prSet presAssocID="{5B307467-3956-CA47-AD79-FDA511362B20}" presName="hSp" presStyleCnt="0"/>
      <dgm:spPr/>
    </dgm:pt>
    <dgm:pt modelId="{E422EACB-8B34-5B4D-880E-13550321037F}" type="pres">
      <dgm:prSet presAssocID="{BC3AB416-D2EA-1B4B-B00F-FF5EC84BEE2A}" presName="vertFlow" presStyleCnt="0"/>
      <dgm:spPr/>
    </dgm:pt>
    <dgm:pt modelId="{3D613F23-EFEE-AE4D-9AFF-1BBFB3132ADF}" type="pres">
      <dgm:prSet presAssocID="{BC3AB416-D2EA-1B4B-B00F-FF5EC84BEE2A}" presName="header" presStyleLbl="node1" presStyleIdx="3" presStyleCnt="6" custScaleX="115943"/>
      <dgm:spPr/>
    </dgm:pt>
    <dgm:pt modelId="{5116A431-2884-624F-8A8A-00B8C8886DCC}" type="pres">
      <dgm:prSet presAssocID="{1575FEBE-EA9F-1044-ACB5-D814D3477534}" presName="parTrans" presStyleLbl="sibTrans2D1" presStyleIdx="19" presStyleCnt="33"/>
      <dgm:spPr/>
    </dgm:pt>
    <dgm:pt modelId="{5C71E6F9-2137-7E4A-99C7-3E4DD685EE67}" type="pres">
      <dgm:prSet presAssocID="{0122DE75-9A60-5046-8FF1-F03E4F45DC6C}" presName="child" presStyleLbl="alignAccFollowNode1" presStyleIdx="19" presStyleCnt="33">
        <dgm:presLayoutVars>
          <dgm:chMax val="0"/>
          <dgm:bulletEnabled val="1"/>
        </dgm:presLayoutVars>
      </dgm:prSet>
      <dgm:spPr/>
    </dgm:pt>
    <dgm:pt modelId="{EAAE2388-C8AC-F449-BF7C-5A695C24A0FC}" type="pres">
      <dgm:prSet presAssocID="{1299A562-87B4-774E-AB91-B6224A27030F}" presName="sibTrans" presStyleLbl="sibTrans2D1" presStyleIdx="20" presStyleCnt="33"/>
      <dgm:spPr/>
    </dgm:pt>
    <dgm:pt modelId="{4747F65C-6F1A-5F4B-B6E8-EDAAFE308B36}" type="pres">
      <dgm:prSet presAssocID="{E0AAC261-0D45-1146-8FB4-EAA322F05659}" presName="child" presStyleLbl="alignAccFollowNode1" presStyleIdx="20" presStyleCnt="33">
        <dgm:presLayoutVars>
          <dgm:chMax val="0"/>
          <dgm:bulletEnabled val="1"/>
        </dgm:presLayoutVars>
      </dgm:prSet>
      <dgm:spPr/>
    </dgm:pt>
    <dgm:pt modelId="{AF66C188-EEFE-CF47-B58B-63259F1E50F3}" type="pres">
      <dgm:prSet presAssocID="{32A46197-0D5B-BB45-A836-58798E19EE06}" presName="sibTrans" presStyleLbl="sibTrans2D1" presStyleIdx="21" presStyleCnt="33"/>
      <dgm:spPr/>
    </dgm:pt>
    <dgm:pt modelId="{28B44A6F-F2E4-4A4A-A290-0E891F7AE030}" type="pres">
      <dgm:prSet presAssocID="{EE765F48-1E96-614D-AFEB-B91AF5F104C8}" presName="child" presStyleLbl="alignAccFollowNode1" presStyleIdx="21" presStyleCnt="33">
        <dgm:presLayoutVars>
          <dgm:chMax val="0"/>
          <dgm:bulletEnabled val="1"/>
        </dgm:presLayoutVars>
      </dgm:prSet>
      <dgm:spPr/>
    </dgm:pt>
    <dgm:pt modelId="{384D14F8-1A5C-9A44-B173-F8A556E44F39}" type="pres">
      <dgm:prSet presAssocID="{827AE872-3579-7E42-B833-28C9D8BD460E}" presName="sibTrans" presStyleLbl="sibTrans2D1" presStyleIdx="22" presStyleCnt="33"/>
      <dgm:spPr/>
    </dgm:pt>
    <dgm:pt modelId="{FA7A215E-4FFB-AF42-89BE-B1989D52D05A}" type="pres">
      <dgm:prSet presAssocID="{1AEE9CC6-D9F0-CB48-A1C4-EF4D5C678797}" presName="child" presStyleLbl="alignAccFollowNode1" presStyleIdx="22" presStyleCnt="33">
        <dgm:presLayoutVars>
          <dgm:chMax val="0"/>
          <dgm:bulletEnabled val="1"/>
        </dgm:presLayoutVars>
      </dgm:prSet>
      <dgm:spPr/>
    </dgm:pt>
    <dgm:pt modelId="{0DA31269-9C9E-E142-8F18-7CA60F6AC309}" type="pres">
      <dgm:prSet presAssocID="{EAB141AE-A65E-A648-8353-345AD03B4530}" presName="sibTrans" presStyleLbl="sibTrans2D1" presStyleIdx="23" presStyleCnt="33"/>
      <dgm:spPr/>
    </dgm:pt>
    <dgm:pt modelId="{57BF42DD-B286-DA42-9867-FF65D24529AE}" type="pres">
      <dgm:prSet presAssocID="{73F8FA62-0338-1549-9D89-2C77796EDAF8}" presName="child" presStyleLbl="alignAccFollowNode1" presStyleIdx="23" presStyleCnt="33">
        <dgm:presLayoutVars>
          <dgm:chMax val="0"/>
          <dgm:bulletEnabled val="1"/>
        </dgm:presLayoutVars>
      </dgm:prSet>
      <dgm:spPr/>
    </dgm:pt>
    <dgm:pt modelId="{48C9D4F9-650B-7049-AD8E-E8508FEDF4D3}" type="pres">
      <dgm:prSet presAssocID="{1181FE1A-6CB4-F543-AA43-5C83AA041F41}" presName="sibTrans" presStyleLbl="sibTrans2D1" presStyleIdx="24" presStyleCnt="33"/>
      <dgm:spPr/>
    </dgm:pt>
    <dgm:pt modelId="{4ECAA390-0777-334F-9ED6-554E96FD80BC}" type="pres">
      <dgm:prSet presAssocID="{15B5B3D7-2385-3949-AE65-BB935A3A9D26}" presName="child" presStyleLbl="alignAccFollowNode1" presStyleIdx="24" presStyleCnt="33">
        <dgm:presLayoutVars>
          <dgm:chMax val="0"/>
          <dgm:bulletEnabled val="1"/>
        </dgm:presLayoutVars>
      </dgm:prSet>
      <dgm:spPr/>
    </dgm:pt>
    <dgm:pt modelId="{43B15B3F-D3A1-C845-B52D-510C18C607E8}" type="pres">
      <dgm:prSet presAssocID="{A6D91548-7E60-5F4D-960F-FA6562ECDDFD}" presName="sibTrans" presStyleLbl="sibTrans2D1" presStyleIdx="25" presStyleCnt="33"/>
      <dgm:spPr/>
    </dgm:pt>
    <dgm:pt modelId="{2375ED7B-41C8-3B4B-B0D7-2E2985AD759E}" type="pres">
      <dgm:prSet presAssocID="{1C974100-7A12-774E-8F55-62157D632250}" presName="child" presStyleLbl="alignAccFollowNode1" presStyleIdx="25" presStyleCnt="33">
        <dgm:presLayoutVars>
          <dgm:chMax val="0"/>
          <dgm:bulletEnabled val="1"/>
        </dgm:presLayoutVars>
      </dgm:prSet>
      <dgm:spPr/>
    </dgm:pt>
    <dgm:pt modelId="{B48BF08C-CF04-864C-A65C-49BC63E81571}" type="pres">
      <dgm:prSet presAssocID="{BC3AB416-D2EA-1B4B-B00F-FF5EC84BEE2A}" presName="hSp" presStyleCnt="0"/>
      <dgm:spPr/>
    </dgm:pt>
    <dgm:pt modelId="{204DFC3C-7088-CC4E-B02F-13D563625839}" type="pres">
      <dgm:prSet presAssocID="{72C5D6AE-A788-CC4B-986C-402DA3A7921E}" presName="vertFlow" presStyleCnt="0"/>
      <dgm:spPr/>
    </dgm:pt>
    <dgm:pt modelId="{A268BEA0-2C6F-1840-9A36-7C54CD273CED}" type="pres">
      <dgm:prSet presAssocID="{72C5D6AE-A788-CC4B-986C-402DA3A7921E}" presName="header" presStyleLbl="node1" presStyleIdx="4" presStyleCnt="6"/>
      <dgm:spPr/>
    </dgm:pt>
    <dgm:pt modelId="{E1FEE49D-F6F8-3F4A-8451-F6497F56C598}" type="pres">
      <dgm:prSet presAssocID="{200FB4C9-C794-8A4A-ABBD-F3569BDB173F}" presName="parTrans" presStyleLbl="sibTrans2D1" presStyleIdx="26" presStyleCnt="33"/>
      <dgm:spPr/>
    </dgm:pt>
    <dgm:pt modelId="{7F288F6A-9BA1-7148-9D86-8230434896E3}" type="pres">
      <dgm:prSet presAssocID="{605F054C-FD1E-F347-B307-E242163249B4}" presName="child" presStyleLbl="alignAccFollowNode1" presStyleIdx="26" presStyleCnt="33">
        <dgm:presLayoutVars>
          <dgm:chMax val="0"/>
          <dgm:bulletEnabled val="1"/>
        </dgm:presLayoutVars>
      </dgm:prSet>
      <dgm:spPr/>
    </dgm:pt>
    <dgm:pt modelId="{F3F40026-7DC8-314E-8485-1E2F02E87935}" type="pres">
      <dgm:prSet presAssocID="{C160AFCA-0B39-E44F-B5FD-5A4DF1B1388A}" presName="sibTrans" presStyleLbl="sibTrans2D1" presStyleIdx="27" presStyleCnt="33"/>
      <dgm:spPr/>
    </dgm:pt>
    <dgm:pt modelId="{9FE0327F-DAAC-8843-84F0-6976BA7B5989}" type="pres">
      <dgm:prSet presAssocID="{5ABD0D53-FBED-FE40-A09D-34BB2486784C}" presName="child" presStyleLbl="alignAccFollowNode1" presStyleIdx="27" presStyleCnt="33">
        <dgm:presLayoutVars>
          <dgm:chMax val="0"/>
          <dgm:bulletEnabled val="1"/>
        </dgm:presLayoutVars>
      </dgm:prSet>
      <dgm:spPr/>
    </dgm:pt>
    <dgm:pt modelId="{4499DE32-7371-1445-B441-85456773CB1C}" type="pres">
      <dgm:prSet presAssocID="{898A9D74-E669-1146-8EA8-757B5029325A}" presName="sibTrans" presStyleLbl="sibTrans2D1" presStyleIdx="28" presStyleCnt="33"/>
      <dgm:spPr/>
    </dgm:pt>
    <dgm:pt modelId="{6E45AE4C-0721-804A-8E99-6032280C7B96}" type="pres">
      <dgm:prSet presAssocID="{A7BB9740-53F5-3244-BE12-F6DABAFB262C}" presName="child" presStyleLbl="alignAccFollowNode1" presStyleIdx="28" presStyleCnt="33">
        <dgm:presLayoutVars>
          <dgm:chMax val="0"/>
          <dgm:bulletEnabled val="1"/>
        </dgm:presLayoutVars>
      </dgm:prSet>
      <dgm:spPr/>
    </dgm:pt>
    <dgm:pt modelId="{6D13FDBA-639B-A74D-878C-1E5DDC3B8A5B}" type="pres">
      <dgm:prSet presAssocID="{CD313C83-5F45-D44F-A270-E1B4FF339A79}" presName="sibTrans" presStyleLbl="sibTrans2D1" presStyleIdx="29" presStyleCnt="33"/>
      <dgm:spPr/>
    </dgm:pt>
    <dgm:pt modelId="{D68FAFA5-CE2B-F249-ABD6-DDFD403F9EA3}" type="pres">
      <dgm:prSet presAssocID="{7BA01EB1-9BEC-2B43-A61C-1C8B6BFA83BA}" presName="child" presStyleLbl="alignAccFollowNode1" presStyleIdx="29" presStyleCnt="33">
        <dgm:presLayoutVars>
          <dgm:chMax val="0"/>
          <dgm:bulletEnabled val="1"/>
        </dgm:presLayoutVars>
      </dgm:prSet>
      <dgm:spPr/>
    </dgm:pt>
    <dgm:pt modelId="{1F5AFF60-14A8-7A47-8BD6-C8BC193818AA}" type="pres">
      <dgm:prSet presAssocID="{72C5D6AE-A788-CC4B-986C-402DA3A7921E}" presName="hSp" presStyleCnt="0"/>
      <dgm:spPr/>
    </dgm:pt>
    <dgm:pt modelId="{847BB024-13CD-F240-8AEC-559FBC6FF58C}" type="pres">
      <dgm:prSet presAssocID="{E14DDC72-9D76-9944-9209-8DE277D77096}" presName="vertFlow" presStyleCnt="0"/>
      <dgm:spPr/>
    </dgm:pt>
    <dgm:pt modelId="{18A4B791-D1CA-FB43-AD17-357058298F33}" type="pres">
      <dgm:prSet presAssocID="{E14DDC72-9D76-9944-9209-8DE277D77096}" presName="header" presStyleLbl="node1" presStyleIdx="5" presStyleCnt="6" custScaleX="111122"/>
      <dgm:spPr/>
    </dgm:pt>
    <dgm:pt modelId="{76FF4EF4-4418-2A4B-86E5-0175FEDC17C5}" type="pres">
      <dgm:prSet presAssocID="{FAF9F77C-34B8-004E-958F-116DA19623D8}" presName="parTrans" presStyleLbl="sibTrans2D1" presStyleIdx="30" presStyleCnt="33"/>
      <dgm:spPr/>
    </dgm:pt>
    <dgm:pt modelId="{112687F0-F24F-AA41-83FD-3AED33ED6510}" type="pres">
      <dgm:prSet presAssocID="{5B4B751F-B8F7-094E-89A7-69EC3144BA59}" presName="child" presStyleLbl="alignAccFollowNode1" presStyleIdx="30" presStyleCnt="33">
        <dgm:presLayoutVars>
          <dgm:chMax val="0"/>
          <dgm:bulletEnabled val="1"/>
        </dgm:presLayoutVars>
      </dgm:prSet>
      <dgm:spPr/>
    </dgm:pt>
    <dgm:pt modelId="{7AE10CA8-F7B5-DF49-A243-F6D67D91ED77}" type="pres">
      <dgm:prSet presAssocID="{864B8C84-28C2-8948-A61A-B655B0ED50D2}" presName="sibTrans" presStyleLbl="sibTrans2D1" presStyleIdx="31" presStyleCnt="33"/>
      <dgm:spPr/>
    </dgm:pt>
    <dgm:pt modelId="{075FEC13-4E18-A54A-B661-1ABD8266501E}" type="pres">
      <dgm:prSet presAssocID="{6979BCC1-0B7A-E143-A8E0-6D50F36EDD9D}" presName="child" presStyleLbl="alignAccFollowNode1" presStyleIdx="31" presStyleCnt="33">
        <dgm:presLayoutVars>
          <dgm:chMax val="0"/>
          <dgm:bulletEnabled val="1"/>
        </dgm:presLayoutVars>
      </dgm:prSet>
      <dgm:spPr/>
    </dgm:pt>
    <dgm:pt modelId="{6F3F8276-080E-784D-A512-86CCB524EB20}" type="pres">
      <dgm:prSet presAssocID="{FB32F050-5AD8-7240-8F7A-6E9237358BA5}" presName="sibTrans" presStyleLbl="sibTrans2D1" presStyleIdx="32" presStyleCnt="33"/>
      <dgm:spPr/>
    </dgm:pt>
    <dgm:pt modelId="{215E19A5-E2E0-DF4E-AC67-F169F1D03FC8}" type="pres">
      <dgm:prSet presAssocID="{CEF0C9E5-DB6D-9B45-AE57-05F307C3CEEC}" presName="child" presStyleLbl="alignAccFollowNode1" presStyleIdx="32" presStyleCnt="33">
        <dgm:presLayoutVars>
          <dgm:chMax val="0"/>
          <dgm:bulletEnabled val="1"/>
        </dgm:presLayoutVars>
      </dgm:prSet>
      <dgm:spPr/>
    </dgm:pt>
  </dgm:ptLst>
  <dgm:cxnLst>
    <dgm:cxn modelId="{50101502-E7AE-7B49-A9AC-BC2F562F53A1}" type="presOf" srcId="{BE2E73F7-5F70-8A4C-AD1C-CEF12A351790}" destId="{C35FA347-1CBD-D04D-B55C-EECC5C4DE32C}" srcOrd="0" destOrd="0" presId="urn:microsoft.com/office/officeart/2005/8/layout/lProcess1"/>
    <dgm:cxn modelId="{236F6602-9FF6-784A-89A1-0AEE2EB8BE19}" srcId="{BC3AB416-D2EA-1B4B-B00F-FF5EC84BEE2A}" destId="{0122DE75-9A60-5046-8FF1-F03E4F45DC6C}" srcOrd="0" destOrd="0" parTransId="{1575FEBE-EA9F-1044-ACB5-D814D3477534}" sibTransId="{1299A562-87B4-774E-AB91-B6224A27030F}"/>
    <dgm:cxn modelId="{E3153F03-5DD0-884E-8399-3FA8CA5A36AF}" srcId="{4C5F9286-F811-4D49-8278-C51CBE13078D}" destId="{3510DAA5-CA2E-8647-B588-7A9E9676C018}" srcOrd="0" destOrd="0" parTransId="{847D3F9E-4D63-974F-9A69-F5E04939272D}" sibTransId="{41F6E789-DA7A-304B-856D-CBC2486E882F}"/>
    <dgm:cxn modelId="{4A427705-BCB7-5B48-B4B8-E17F90B977C8}" type="presOf" srcId="{9C9469CE-65DD-2849-B3B5-7A9E6AF256B5}" destId="{0F2CE41C-14B3-C444-91A1-416A97BCD1CF}" srcOrd="0" destOrd="0" presId="urn:microsoft.com/office/officeart/2005/8/layout/lProcess1"/>
    <dgm:cxn modelId="{1B3A2B06-0C0C-0A41-99D0-FF8C99C19D84}" type="presOf" srcId="{864B8C84-28C2-8948-A61A-B655B0ED50D2}" destId="{7AE10CA8-F7B5-DF49-A243-F6D67D91ED77}" srcOrd="0" destOrd="0" presId="urn:microsoft.com/office/officeart/2005/8/layout/lProcess1"/>
    <dgm:cxn modelId="{B7B3C406-D38B-8C46-916F-F4B72F19CE21}" srcId="{5B307467-3956-CA47-AD79-FDA511362B20}" destId="{7CFE8D9C-72CC-1C42-9346-1C4A339E0775}" srcOrd="4" destOrd="0" parTransId="{4CA7960C-8B44-044B-931A-3E86123274E9}" sibTransId="{3F5E9262-3770-E740-BC8C-8C1E2C9068BF}"/>
    <dgm:cxn modelId="{A49FF506-E200-2644-AE0C-700E516C06E2}" srcId="{E14DDC72-9D76-9944-9209-8DE277D77096}" destId="{CEF0C9E5-DB6D-9B45-AE57-05F307C3CEEC}" srcOrd="2" destOrd="0" parTransId="{A8E2CD74-1AD2-4042-9EBD-DA060B3F8945}" sibTransId="{894A9C6D-7E1C-FB46-BFD7-7E80BCCD33D5}"/>
    <dgm:cxn modelId="{D5FBF30B-4898-D746-951C-879F3DA127A4}" type="presOf" srcId="{1C974100-7A12-774E-8F55-62157D632250}" destId="{2375ED7B-41C8-3B4B-B0D7-2E2985AD759E}" srcOrd="0" destOrd="0" presId="urn:microsoft.com/office/officeart/2005/8/layout/lProcess1"/>
    <dgm:cxn modelId="{8143AD0C-3D6F-824F-BE7D-4F482A85D137}" srcId="{72C5D6AE-A788-CC4B-986C-402DA3A7921E}" destId="{A7BB9740-53F5-3244-BE12-F6DABAFB262C}" srcOrd="2" destOrd="0" parTransId="{AF741A57-8FC3-AA44-A827-F2C1E4C10A44}" sibTransId="{CD313C83-5F45-D44F-A270-E1B4FF339A79}"/>
    <dgm:cxn modelId="{FBE9A90D-06B6-1645-9062-E08739B4DEC8}" type="presOf" srcId="{4C5F9286-F811-4D49-8278-C51CBE13078D}" destId="{FF9C371A-CFBF-B842-9359-EB8264340DB7}" srcOrd="0" destOrd="0" presId="urn:microsoft.com/office/officeart/2005/8/layout/lProcess1"/>
    <dgm:cxn modelId="{BC4D1D11-C62C-B347-A879-451A74E69D25}" type="presOf" srcId="{343DBADA-0D34-9949-B4D0-21F46C294220}" destId="{DFDC3DED-365A-264A-B61D-5FA87A24E60B}" srcOrd="0" destOrd="0" presId="urn:microsoft.com/office/officeart/2005/8/layout/lProcess1"/>
    <dgm:cxn modelId="{DF2A2B11-90D4-B14A-9140-0195D8BC3F84}" type="presOf" srcId="{39578776-299D-C144-B491-4B28767323B0}" destId="{2047CEA8-E2AE-2044-B2D6-6DBB9693088E}" srcOrd="0" destOrd="0" presId="urn:microsoft.com/office/officeart/2005/8/layout/lProcess1"/>
    <dgm:cxn modelId="{E8D0A212-7206-194A-B75C-03C07F9C6228}" type="presOf" srcId="{F42E181D-E70E-8A49-BDB8-4D5C5E5A354B}" destId="{0C426F67-3B7C-6C4E-9827-59ADB900C82F}" srcOrd="0" destOrd="0" presId="urn:microsoft.com/office/officeart/2005/8/layout/lProcess1"/>
    <dgm:cxn modelId="{BD763113-1F05-2045-9802-8E3808BBCC61}" type="presOf" srcId="{605F054C-FD1E-F347-B307-E242163249B4}" destId="{7F288F6A-9BA1-7148-9D86-8230434896E3}" srcOrd="0" destOrd="0" presId="urn:microsoft.com/office/officeart/2005/8/layout/lProcess1"/>
    <dgm:cxn modelId="{3F57BE17-540C-EF4F-9418-6E230C75179A}" srcId="{5B307467-3956-CA47-AD79-FDA511362B20}" destId="{4EB42E75-4EB3-3946-87C5-8355C579E7B8}" srcOrd="2" destOrd="0" parTransId="{418CDB9C-5C7C-1944-A738-21ABE5765651}" sibTransId="{CA3D4DC0-7F79-F040-9139-CD270DF5C76C}"/>
    <dgm:cxn modelId="{91F24B18-5097-D943-81AF-853F090F966C}" type="presOf" srcId="{A6D91548-7E60-5F4D-960F-FA6562ECDDFD}" destId="{43B15B3F-D3A1-C845-B52D-510C18C607E8}" srcOrd="0" destOrd="0" presId="urn:microsoft.com/office/officeart/2005/8/layout/lProcess1"/>
    <dgm:cxn modelId="{63B00622-3EE1-6F4D-BD5D-DA4BBEE1B3F7}" type="presOf" srcId="{5B307467-3956-CA47-AD79-FDA511362B20}" destId="{33EEF2C8-0365-5A45-8191-0C74674728E0}" srcOrd="0" destOrd="0" presId="urn:microsoft.com/office/officeart/2005/8/layout/lProcess1"/>
    <dgm:cxn modelId="{1F6A3623-9576-5D40-808F-A3487C21FA58}" srcId="{3510DAA5-CA2E-8647-B588-7A9E9676C018}" destId="{F21C4942-3B78-9848-80DE-BA5EAC37E496}" srcOrd="3" destOrd="0" parTransId="{EBEFC307-02D0-1141-8159-88070EDD3A18}" sibTransId="{BBB96880-1118-D242-A9C9-C867339FE43F}"/>
    <dgm:cxn modelId="{D173B12C-4D2F-BD4E-B3C7-A33276143A3F}" type="presOf" srcId="{FAF9F77C-34B8-004E-958F-116DA19623D8}" destId="{76FF4EF4-4418-2A4B-86E5-0175FEDC17C5}" srcOrd="0" destOrd="0" presId="urn:microsoft.com/office/officeart/2005/8/layout/lProcess1"/>
    <dgm:cxn modelId="{E4B8B52C-C46D-FB41-850E-7F0E148E646B}" type="presOf" srcId="{FD10AB39-DB20-EB47-A104-7B52E8E99B00}" destId="{0F51736E-490F-464B-A06B-11945D5B8EB6}" srcOrd="0" destOrd="0" presId="urn:microsoft.com/office/officeart/2005/8/layout/lProcess1"/>
    <dgm:cxn modelId="{B6D5C62F-CC30-C940-8B7D-82F93453A5A4}" srcId="{4C5F9286-F811-4D49-8278-C51CBE13078D}" destId="{BC3AB416-D2EA-1B4B-B00F-FF5EC84BEE2A}" srcOrd="3" destOrd="0" parTransId="{D0123F6F-C483-CE40-A90F-A6BCE40DEE1F}" sibTransId="{DA8819F1-928A-B542-AC6F-CAE4ABF969C0}"/>
    <dgm:cxn modelId="{0D458330-7E3B-B740-9F34-FC251E10B398}" type="presOf" srcId="{4EB42E75-4EB3-3946-87C5-8355C579E7B8}" destId="{E444654B-A85A-6044-964F-CAD689CA60BA}" srcOrd="0" destOrd="0" presId="urn:microsoft.com/office/officeart/2005/8/layout/lProcess1"/>
    <dgm:cxn modelId="{ECCCE335-997A-6B45-9DC5-5015B2283FFD}" type="presOf" srcId="{F21C4942-3B78-9848-80DE-BA5EAC37E496}" destId="{4119CA34-F53E-5B4C-A906-179BA5C3A9F4}" srcOrd="0" destOrd="0" presId="urn:microsoft.com/office/officeart/2005/8/layout/lProcess1"/>
    <dgm:cxn modelId="{AF43D038-92D9-6944-9A9F-DDEEBC1C9F72}" srcId="{BC3AB416-D2EA-1B4B-B00F-FF5EC84BEE2A}" destId="{E0AAC261-0D45-1146-8FB4-EAA322F05659}" srcOrd="1" destOrd="0" parTransId="{7866A2BD-B600-A440-9E1E-C718656CBE5B}" sibTransId="{32A46197-0D5B-BB45-A836-58798E19EE06}"/>
    <dgm:cxn modelId="{DC5E813A-B8CF-0342-BF1C-0003A48C093E}" srcId="{3510DAA5-CA2E-8647-B588-7A9E9676C018}" destId="{922336D1-14D6-2E40-BEEA-6E38B76E07D8}" srcOrd="6" destOrd="0" parTransId="{51C6EA4D-5A12-D041-94DF-0C95CF84DDFE}" sibTransId="{42A38C4B-0CA1-D14A-923F-C79F84BD965B}"/>
    <dgm:cxn modelId="{9AC6FF3A-0B95-2145-9B2F-0CE9165420E8}" type="presOf" srcId="{4A458815-D1D6-0E47-9CDA-E074E8919834}" destId="{D6815E92-B40F-8648-A4FD-C1656F6C9AEC}" srcOrd="0" destOrd="0" presId="urn:microsoft.com/office/officeart/2005/8/layout/lProcess1"/>
    <dgm:cxn modelId="{53B5CC3E-8B98-9840-BD87-83CEF44226D2}" type="presOf" srcId="{1299A562-87B4-774E-AB91-B6224A27030F}" destId="{EAAE2388-C8AC-F449-BF7C-5A695C24A0FC}" srcOrd="0" destOrd="0" presId="urn:microsoft.com/office/officeart/2005/8/layout/lProcess1"/>
    <dgm:cxn modelId="{9F973A3F-A0C8-1F4C-9825-9765F8711252}" type="presOf" srcId="{77D3F14D-0522-0146-9C11-91C6DA42CBD8}" destId="{E6F6409C-32B2-3E48-951F-7D15F32A33D7}" srcOrd="0" destOrd="0" presId="urn:microsoft.com/office/officeart/2005/8/layout/lProcess1"/>
    <dgm:cxn modelId="{480D6260-C7D2-5144-80F5-C7007E82835C}" type="presOf" srcId="{BBB96880-1118-D242-A9C9-C867339FE43F}" destId="{B478C354-BBE9-1A4B-978D-BC5B960310CD}" srcOrd="0" destOrd="0" presId="urn:microsoft.com/office/officeart/2005/8/layout/lProcess1"/>
    <dgm:cxn modelId="{BDA98962-93DE-1E41-8A23-5C0ABC4BD142}" type="presOf" srcId="{CCCA6AAD-E81E-344A-9C58-1B93DAAFF9D4}" destId="{AFEDBE96-2E83-F646-8D4C-2F26336DEA66}" srcOrd="0" destOrd="0" presId="urn:microsoft.com/office/officeart/2005/8/layout/lProcess1"/>
    <dgm:cxn modelId="{17BE4B63-8C99-EB47-BD1F-566B094293D4}" type="presOf" srcId="{5ABD0D53-FBED-FE40-A09D-34BB2486784C}" destId="{9FE0327F-DAAC-8843-84F0-6976BA7B5989}" srcOrd="0" destOrd="0" presId="urn:microsoft.com/office/officeart/2005/8/layout/lProcess1"/>
    <dgm:cxn modelId="{52D83664-2763-A74D-9C67-CF3A041C2285}" type="presOf" srcId="{94FB51E1-7E3C-444C-8C21-A0C94BD5F468}" destId="{7FE2F02D-E870-3845-8A28-2BBD306297CA}" srcOrd="0" destOrd="0" presId="urn:microsoft.com/office/officeart/2005/8/layout/lProcess1"/>
    <dgm:cxn modelId="{07F5EE64-BFE9-2E48-819A-A0C32FB92219}" srcId="{3510DAA5-CA2E-8647-B588-7A9E9676C018}" destId="{B9E9C833-64B8-574A-A650-26729E2F03E1}" srcOrd="2" destOrd="0" parTransId="{7134B7CD-6072-7B4B-8274-590BD3395C58}" sibTransId="{6D587D2A-60B9-5F46-99EC-80B223B86DBD}"/>
    <dgm:cxn modelId="{9A566166-E611-654D-8E47-E503F760E5F8}" type="presOf" srcId="{187832D7-51A6-D840-A1AB-C3A2B10C328E}" destId="{A9C3AB7C-6D06-2E47-9AFE-DC80AC132BC1}" srcOrd="0" destOrd="0" presId="urn:microsoft.com/office/officeart/2005/8/layout/lProcess1"/>
    <dgm:cxn modelId="{8E910667-422F-364B-92E2-8CDBCCDCB849}" type="presOf" srcId="{922336D1-14D6-2E40-BEEA-6E38B76E07D8}" destId="{90A98F81-48CF-F04A-AF8C-AB756465C22B}" srcOrd="0" destOrd="0" presId="urn:microsoft.com/office/officeart/2005/8/layout/lProcess1"/>
    <dgm:cxn modelId="{4FDA6968-B33B-BA46-A2A3-88E4CB547F70}" srcId="{3510DAA5-CA2E-8647-B588-7A9E9676C018}" destId="{35436643-CB33-5B43-BA12-36969ED3D216}" srcOrd="7" destOrd="0" parTransId="{5582693B-C687-2C4A-8E99-66048730E5AF}" sibTransId="{38DE2C2E-FB38-3C4A-BCBC-4DC242B7B9E4}"/>
    <dgm:cxn modelId="{C7085A48-163F-6B4D-ACC0-5CB191C108EE}" srcId="{BC3AB416-D2EA-1B4B-B00F-FF5EC84BEE2A}" destId="{73F8FA62-0338-1549-9D89-2C77796EDAF8}" srcOrd="4" destOrd="0" parTransId="{B433E9E9-05DA-FC48-BB0C-B217123B78E3}" sibTransId="{1181FE1A-6CB4-F543-AA43-5C83AA041F41}"/>
    <dgm:cxn modelId="{2E5F9E48-756C-734C-9D41-7C2A7A29B40B}" type="presOf" srcId="{6D587D2A-60B9-5F46-99EC-80B223B86DBD}" destId="{D38FDE9C-3F6C-4D40-A93A-AAF4189AF77C}" srcOrd="0" destOrd="0" presId="urn:microsoft.com/office/officeart/2005/8/layout/lProcess1"/>
    <dgm:cxn modelId="{67FA0549-ABA9-4C4C-A7C6-EDDD1C213BB4}" srcId="{4C5F9286-F811-4D49-8278-C51CBE13078D}" destId="{5B307467-3956-CA47-AD79-FDA511362B20}" srcOrd="2" destOrd="0" parTransId="{CA905D72-9327-D047-86B6-A5A9EEA2B43E}" sibTransId="{E83307E6-E9A2-344C-B1A6-2F748E17D4F2}"/>
    <dgm:cxn modelId="{DA71806A-9573-154E-8D43-E07C9AD8EDC3}" srcId="{3510DAA5-CA2E-8647-B588-7A9E9676C018}" destId="{187832D7-51A6-D840-A1AB-C3A2B10C328E}" srcOrd="4" destOrd="0" parTransId="{06BBAAD4-5CA9-F34D-8194-BC348EB5C9EE}" sibTransId="{BE2E73F7-5F70-8A4C-AD1C-CEF12A351790}"/>
    <dgm:cxn modelId="{D0ACA14A-6D33-AC43-B288-165ADFE4DDD4}" srcId="{5B307467-3956-CA47-AD79-FDA511362B20}" destId="{FD10AB39-DB20-EB47-A104-7B52E8E99B00}" srcOrd="1" destOrd="0" parTransId="{FD0F3B8C-942D-484A-96B5-E39E8901B851}" sibTransId="{F3581D18-5856-F949-988D-8776B8591377}"/>
    <dgm:cxn modelId="{014F1C6B-AE52-7444-B0FB-17EA30AA15EC}" srcId="{9C9469CE-65DD-2849-B3B5-7A9E6AF256B5}" destId="{0D0FC45C-FBC4-0A4E-BE0A-D46F3F946B25}" srcOrd="2" destOrd="0" parTransId="{B383BE23-1591-154F-A658-25F647100CB5}" sibTransId="{E58FBA3C-4C0B-334B-BC56-7981BB079CB7}"/>
    <dgm:cxn modelId="{C140864B-04BF-C441-B9BC-8B0356020387}" srcId="{5B307467-3956-CA47-AD79-FDA511362B20}" destId="{86A0EFDB-8C85-7043-A4C1-7480C84B5865}" srcOrd="5" destOrd="0" parTransId="{BE802E92-577D-3642-BA6F-972665285D55}" sibTransId="{1560BA0D-008E-914D-B80D-6F89E730D92D}"/>
    <dgm:cxn modelId="{8640056F-FB82-6545-A7C8-08B6136FB6B5}" type="presOf" srcId="{7E65A98C-C540-B84A-B4CC-A624C3438A76}" destId="{D89B4D75-915E-9D4C-8018-8AC496E08BEC}" srcOrd="0" destOrd="0" presId="urn:microsoft.com/office/officeart/2005/8/layout/lProcess1"/>
    <dgm:cxn modelId="{F1C13950-B45B-CC4C-B907-A9C5C9FF945B}" type="presOf" srcId="{E14DDC72-9D76-9944-9209-8DE277D77096}" destId="{18A4B791-D1CA-FB43-AD17-357058298F33}" srcOrd="0" destOrd="0" presId="urn:microsoft.com/office/officeart/2005/8/layout/lProcess1"/>
    <dgm:cxn modelId="{0DF0AA70-67B3-4E40-A7B6-B84270DBB956}" type="presOf" srcId="{19BE50E3-1B9D-7445-AAEF-96AC5CD04F56}" destId="{09E97E9E-CE23-0E45-BA30-46F4E3FD7B88}" srcOrd="0" destOrd="0" presId="urn:microsoft.com/office/officeart/2005/8/layout/lProcess1"/>
    <dgm:cxn modelId="{BCE0C370-6275-EE4C-96C0-5FCE4DED10D6}" type="presOf" srcId="{86A0EFDB-8C85-7043-A4C1-7480C84B5865}" destId="{72C5FF04-9CE9-044F-BA26-AA756DE1BC89}" srcOrd="0" destOrd="0" presId="urn:microsoft.com/office/officeart/2005/8/layout/lProcess1"/>
    <dgm:cxn modelId="{DA8B0C71-6276-DA44-8C69-43749FD2ABF6}" type="presOf" srcId="{1575FEBE-EA9F-1044-ACB5-D814D3477534}" destId="{5116A431-2884-624F-8A8A-00B8C8886DCC}" srcOrd="0" destOrd="0" presId="urn:microsoft.com/office/officeart/2005/8/layout/lProcess1"/>
    <dgm:cxn modelId="{DDDF6B71-1954-C64A-A927-68B58BF9CE32}" srcId="{9C9469CE-65DD-2849-B3B5-7A9E6AF256B5}" destId="{A9674C12-B3F4-154A-9DB9-C627AD2B9B7D}" srcOrd="4" destOrd="0" parTransId="{C93DC8B5-DA70-9C44-B665-4D5B402F2FF2}" sibTransId="{68935048-D49C-2A4A-8036-619A253D8602}"/>
    <dgm:cxn modelId="{9A8AD252-6A46-C04D-88D8-F280C5E1C661}" srcId="{5B307467-3956-CA47-AD79-FDA511362B20}" destId="{3EF1C7AE-C1F2-D046-998F-BB7C173D05B7}" srcOrd="3" destOrd="0" parTransId="{0A19C064-FB73-C74D-8C83-2E7BC28C21A0}" sibTransId="{8F99CB60-7376-604C-89A4-7DDD3AB08693}"/>
    <dgm:cxn modelId="{C9341179-7E59-2444-9683-516D7E251BA9}" type="presOf" srcId="{C160AFCA-0B39-E44F-B5FD-5A4DF1B1388A}" destId="{F3F40026-7DC8-314E-8485-1E2F02E87935}" srcOrd="0" destOrd="0" presId="urn:microsoft.com/office/officeart/2005/8/layout/lProcess1"/>
    <dgm:cxn modelId="{B7BCB881-FCC2-3147-980B-1B094197B304}" srcId="{E14DDC72-9D76-9944-9209-8DE277D77096}" destId="{5B4B751F-B8F7-094E-89A7-69EC3144BA59}" srcOrd="0" destOrd="0" parTransId="{FAF9F77C-34B8-004E-958F-116DA19623D8}" sibTransId="{864B8C84-28C2-8948-A61A-B655B0ED50D2}"/>
    <dgm:cxn modelId="{056ECF83-DB15-274F-BDBA-67F1DB77DA8A}" type="presOf" srcId="{F3581D18-5856-F949-988D-8776B8591377}" destId="{236026B1-A2BB-D943-9D52-6D0A6C510B10}" srcOrd="0" destOrd="0" presId="urn:microsoft.com/office/officeart/2005/8/layout/lProcess1"/>
    <dgm:cxn modelId="{DE258685-6E18-6945-8B3A-3D0FCE9D1E3F}" type="presOf" srcId="{0122DE75-9A60-5046-8FF1-F03E4F45DC6C}" destId="{5C71E6F9-2137-7E4A-99C7-3E4DD685EE67}" srcOrd="0" destOrd="0" presId="urn:microsoft.com/office/officeart/2005/8/layout/lProcess1"/>
    <dgm:cxn modelId="{46055088-DCFB-C94F-BECD-E6224128D4D4}" type="presOf" srcId="{B9E9C833-64B8-574A-A650-26729E2F03E1}" destId="{98435C89-88E7-6341-8317-3142833194DE}" srcOrd="0" destOrd="0" presId="urn:microsoft.com/office/officeart/2005/8/layout/lProcess1"/>
    <dgm:cxn modelId="{CF101D8A-E3C0-A84C-BEF5-E447AFA15673}" type="presOf" srcId="{FB32F050-5AD8-7240-8F7A-6E9237358BA5}" destId="{6F3F8276-080E-784D-A512-86CCB524EB20}" srcOrd="0" destOrd="0" presId="urn:microsoft.com/office/officeart/2005/8/layout/lProcess1"/>
    <dgm:cxn modelId="{ACB9728B-28BF-0442-B175-437B872376CC}" type="presOf" srcId="{200FB4C9-C794-8A4A-ABBD-F3569BDB173F}" destId="{E1FEE49D-F6F8-3F4A-8451-F6497F56C598}" srcOrd="0" destOrd="0" presId="urn:microsoft.com/office/officeart/2005/8/layout/lProcess1"/>
    <dgm:cxn modelId="{25602A8D-07CC-3F4A-BE89-1AA7F1C8735F}" type="presOf" srcId="{3510DAA5-CA2E-8647-B588-7A9E9676C018}" destId="{9856619A-AFAE-7848-B907-5FEEFAA0F30C}" srcOrd="0" destOrd="0" presId="urn:microsoft.com/office/officeart/2005/8/layout/lProcess1"/>
    <dgm:cxn modelId="{5128458D-B9B2-F942-8A78-3E33E92CA167}" type="presOf" srcId="{8F99CB60-7376-604C-89A4-7DDD3AB08693}" destId="{90019690-FAD4-DA43-9C80-1A7ECA2A9809}" srcOrd="0" destOrd="0" presId="urn:microsoft.com/office/officeart/2005/8/layout/lProcess1"/>
    <dgm:cxn modelId="{11A80B8E-3BBA-744B-95DE-0D392B8A79CE}" type="presOf" srcId="{35436643-CB33-5B43-BA12-36969ED3D216}" destId="{249E20EB-DBAE-454B-86D3-9A15B0E03FF5}" srcOrd="0" destOrd="0" presId="urn:microsoft.com/office/officeart/2005/8/layout/lProcess1"/>
    <dgm:cxn modelId="{F63BA18E-2DD8-854C-801E-A6CE678E3A47}" type="presOf" srcId="{7CFE8D9C-72CC-1C42-9346-1C4A339E0775}" destId="{6CC3179C-25B5-DC4B-A05B-596654EA2147}" srcOrd="0" destOrd="0" presId="urn:microsoft.com/office/officeart/2005/8/layout/lProcess1"/>
    <dgm:cxn modelId="{7BA5E891-4F52-0B47-8F09-24940ED32558}" srcId="{4C5F9286-F811-4D49-8278-C51CBE13078D}" destId="{E14DDC72-9D76-9944-9209-8DE277D77096}" srcOrd="5" destOrd="0" parTransId="{A41B8B15-D153-044E-A582-2F13E14E33FB}" sibTransId="{AED01475-AB66-5C41-AD67-023087A47507}"/>
    <dgm:cxn modelId="{ADF57092-4062-4B45-8615-E9E9407D4F22}" type="presOf" srcId="{898A9D74-E669-1146-8EA8-757B5029325A}" destId="{4499DE32-7371-1445-B441-85456773CB1C}" srcOrd="0" destOrd="0" presId="urn:microsoft.com/office/officeart/2005/8/layout/lProcess1"/>
    <dgm:cxn modelId="{694E6195-8BD4-4C4F-B7C5-19E5F9238478}" type="presOf" srcId="{CEF0C9E5-DB6D-9B45-AE57-05F307C3CEEC}" destId="{215E19A5-E2E0-DF4E-AC67-F169F1D03FC8}" srcOrd="0" destOrd="0" presId="urn:microsoft.com/office/officeart/2005/8/layout/lProcess1"/>
    <dgm:cxn modelId="{ADD24A97-7250-B44A-BCB7-10550403C90A}" type="presOf" srcId="{3F5E9262-3770-E740-BC8C-8C1E2C9068BF}" destId="{21D75F30-F0D2-DF4E-B5E2-392683CC3004}" srcOrd="0" destOrd="0" presId="urn:microsoft.com/office/officeart/2005/8/layout/lProcess1"/>
    <dgm:cxn modelId="{79B79197-AB4A-4340-BD47-8426D71E7C06}" type="presOf" srcId="{1AEE9CC6-D9F0-CB48-A1C4-EF4D5C678797}" destId="{FA7A215E-4FFB-AF42-89BE-B1989D52D05A}" srcOrd="0" destOrd="0" presId="urn:microsoft.com/office/officeart/2005/8/layout/lProcess1"/>
    <dgm:cxn modelId="{DF94E09A-DD40-4849-93C3-87F028319DED}" type="presOf" srcId="{A9674C12-B3F4-154A-9DB9-C627AD2B9B7D}" destId="{5C8CC4E4-DA63-C843-B071-4B2A638A69D6}" srcOrd="0" destOrd="0" presId="urn:microsoft.com/office/officeart/2005/8/layout/lProcess1"/>
    <dgm:cxn modelId="{69F4FE9B-B6D0-9442-B55C-194B28E51FA7}" type="presOf" srcId="{665D40C5-50A1-3845-B489-50FFA465EAFC}" destId="{0D9F7E92-08AD-5B44-BEB1-5FB7C02C7624}" srcOrd="0" destOrd="0" presId="urn:microsoft.com/office/officeart/2005/8/layout/lProcess1"/>
    <dgm:cxn modelId="{6B7C909C-3A56-7445-9539-CC12439F908F}" srcId="{3510DAA5-CA2E-8647-B588-7A9E9676C018}" destId="{4AF7286B-F119-E540-A41D-4A89B525D9B4}" srcOrd="5" destOrd="0" parTransId="{51895109-C302-4947-A386-CB0812AEDCFC}" sibTransId="{343DBADA-0D34-9949-B4D0-21F46C294220}"/>
    <dgm:cxn modelId="{D6ECF5A0-B768-8B49-BA5D-68E87B2BC84C}" srcId="{9C9469CE-65DD-2849-B3B5-7A9E6AF256B5}" destId="{665D40C5-50A1-3845-B489-50FFA465EAFC}" srcOrd="3" destOrd="0" parTransId="{65CA9F8E-35C6-104C-B25B-EC46D66F9B96}" sibTransId="{77D3F14D-0522-0146-9C11-91C6DA42CBD8}"/>
    <dgm:cxn modelId="{B86631A2-F1B6-CF4F-BE6E-B1E134A4EF72}" type="presOf" srcId="{37E81470-572D-1240-805D-2DE6680F9B30}" destId="{A11D2E72-DD0F-6244-A734-2210C550AEB6}" srcOrd="0" destOrd="0" presId="urn:microsoft.com/office/officeart/2005/8/layout/lProcess1"/>
    <dgm:cxn modelId="{BA6DBBA3-0B3E-B344-8AAC-FE3D9D27E14A}" srcId="{72C5D6AE-A788-CC4B-986C-402DA3A7921E}" destId="{7BA01EB1-9BEC-2B43-A61C-1C8B6BFA83BA}" srcOrd="3" destOrd="0" parTransId="{6B6BFAFD-6BD5-C644-BF73-34ADA515A29A}" sibTransId="{FBC266D6-E148-1D43-8B2A-CF9EDA674523}"/>
    <dgm:cxn modelId="{371715A4-4B99-A644-806F-FC8D18A88E25}" srcId="{4C5F9286-F811-4D49-8278-C51CBE13078D}" destId="{72C5D6AE-A788-CC4B-986C-402DA3A7921E}" srcOrd="4" destOrd="0" parTransId="{EF168DFE-1F5E-C94C-8137-682B6B479A92}" sibTransId="{32F753F5-9C03-224D-B98C-DB8670611A43}"/>
    <dgm:cxn modelId="{909542A4-3CEB-004A-B18C-621E9EE527A4}" type="presOf" srcId="{72C5D6AE-A788-CC4B-986C-402DA3A7921E}" destId="{A268BEA0-2C6F-1840-9A36-7C54CD273CED}" srcOrd="0" destOrd="0" presId="urn:microsoft.com/office/officeart/2005/8/layout/lProcess1"/>
    <dgm:cxn modelId="{A32556A4-6DAC-EA41-A859-2E6D03F6C395}" srcId="{9C9469CE-65DD-2849-B3B5-7A9E6AF256B5}" destId="{94FB51E1-7E3C-444C-8C21-A0C94BD5F468}" srcOrd="0" destOrd="0" parTransId="{4A458815-D1D6-0E47-9CDA-E074E8919834}" sibTransId="{986C69E2-674E-E94D-B1CE-F47B313E5D12}"/>
    <dgm:cxn modelId="{9F7CD4A5-E60C-5D4E-B98C-5B02BBB92EE2}" type="presOf" srcId="{D97043CC-5419-C148-B083-C8941EABB02B}" destId="{A9FE5504-AB4C-E34F-99D8-1786B6F9F872}" srcOrd="0" destOrd="0" presId="urn:microsoft.com/office/officeart/2005/8/layout/lProcess1"/>
    <dgm:cxn modelId="{C72D22A8-384B-1B4B-BAE2-411B5C7BA788}" type="presOf" srcId="{42A38C4B-0CA1-D14A-923F-C79F84BD965B}" destId="{799A06C1-C235-0241-A171-CD6BA7591E42}" srcOrd="0" destOrd="0" presId="urn:microsoft.com/office/officeart/2005/8/layout/lProcess1"/>
    <dgm:cxn modelId="{8C869AA9-869F-5C4F-8A53-2B5C8C67810E}" type="presOf" srcId="{63F9B869-F43E-3A4F-9C67-CAA3C484B430}" destId="{212038BD-1BAB-C542-8EBF-DB494A33C05B}" srcOrd="0" destOrd="0" presId="urn:microsoft.com/office/officeart/2005/8/layout/lProcess1"/>
    <dgm:cxn modelId="{48DDD0A9-A4F2-7848-8DEE-ED40CACAE603}" srcId="{3510DAA5-CA2E-8647-B588-7A9E9676C018}" destId="{08A87E56-9B85-9F4F-B4B7-A727DF407BB1}" srcOrd="0" destOrd="0" parTransId="{D97043CC-5419-C148-B083-C8941EABB02B}" sibTransId="{19BE50E3-1B9D-7445-AAEF-96AC5CD04F56}"/>
    <dgm:cxn modelId="{635D36AB-20E9-FC4C-9A0E-09D5980251C1}" type="presOf" srcId="{BC3AB416-D2EA-1B4B-B00F-FF5EC84BEE2A}" destId="{3D613F23-EFEE-AE4D-9AFF-1BBFB3132ADF}" srcOrd="0" destOrd="0" presId="urn:microsoft.com/office/officeart/2005/8/layout/lProcess1"/>
    <dgm:cxn modelId="{47F2EEAF-6DAF-5046-8A35-270121C5E366}" type="presOf" srcId="{E0AAC261-0D45-1146-8FB4-EAA322F05659}" destId="{4747F65C-6F1A-5F4B-B6E8-EDAAFE308B36}" srcOrd="0" destOrd="0" presId="urn:microsoft.com/office/officeart/2005/8/layout/lProcess1"/>
    <dgm:cxn modelId="{ACC900B4-4EDF-6A40-97BE-8E9FEA886327}" srcId="{4C5F9286-F811-4D49-8278-C51CBE13078D}" destId="{9C9469CE-65DD-2849-B3B5-7A9E6AF256B5}" srcOrd="1" destOrd="0" parTransId="{9036109E-957B-4D4C-95C9-5A6C1EA4302A}" sibTransId="{93AD12A5-C536-104A-A9C3-C0C5C6B157E0}"/>
    <dgm:cxn modelId="{10D2DAB5-A4F0-794E-943D-E3F9DC8C6495}" type="presOf" srcId="{6979BCC1-0B7A-E143-A8E0-6D50F36EDD9D}" destId="{075FEC13-4E18-A54A-B661-1ABD8266501E}" srcOrd="0" destOrd="0" presId="urn:microsoft.com/office/officeart/2005/8/layout/lProcess1"/>
    <dgm:cxn modelId="{38B487B8-A3D3-5447-8319-5C619FF91D12}" type="presOf" srcId="{EE765F48-1E96-614D-AFEB-B91AF5F104C8}" destId="{28B44A6F-F2E4-4A4A-A290-0E891F7AE030}" srcOrd="0" destOrd="0" presId="urn:microsoft.com/office/officeart/2005/8/layout/lProcess1"/>
    <dgm:cxn modelId="{04361BBB-EBBB-9241-B905-BC213963DD17}" type="presOf" srcId="{3EF1C7AE-C1F2-D046-998F-BB7C173D05B7}" destId="{6BB414EB-0BF9-B04C-B75C-6622103D7346}" srcOrd="0" destOrd="0" presId="urn:microsoft.com/office/officeart/2005/8/layout/lProcess1"/>
    <dgm:cxn modelId="{8BF658BC-C59B-FC47-A937-FBFC9BCEF5AB}" type="presOf" srcId="{4AF7286B-F119-E540-A41D-4A89B525D9B4}" destId="{A3E85952-2BFD-034E-ADCE-5725C6AFDE51}" srcOrd="0" destOrd="0" presId="urn:microsoft.com/office/officeart/2005/8/layout/lProcess1"/>
    <dgm:cxn modelId="{F30265BD-7DB0-6843-BB3C-4C385807178E}" type="presOf" srcId="{CD313C83-5F45-D44F-A270-E1B4FF339A79}" destId="{6D13FDBA-639B-A74D-878C-1E5DDC3B8A5B}" srcOrd="0" destOrd="0" presId="urn:microsoft.com/office/officeart/2005/8/layout/lProcess1"/>
    <dgm:cxn modelId="{06A4F9BE-8556-0940-AF84-976B73AE03FE}" type="presOf" srcId="{5B4B751F-B8F7-094E-89A7-69EC3144BA59}" destId="{112687F0-F24F-AA41-83FD-3AED33ED6510}" srcOrd="0" destOrd="0" presId="urn:microsoft.com/office/officeart/2005/8/layout/lProcess1"/>
    <dgm:cxn modelId="{642391BF-4272-354E-A4DC-E00549C13A94}" srcId="{5B307467-3956-CA47-AD79-FDA511362B20}" destId="{CCCA6AAD-E81E-344A-9C58-1B93DAAFF9D4}" srcOrd="0" destOrd="0" parTransId="{39578776-299D-C144-B491-4B28767323B0}" sibTransId="{7E65A98C-C540-B84A-B4CC-A624C3438A76}"/>
    <dgm:cxn modelId="{E9191CC1-1C99-EE41-9061-82141FAA9AB4}" type="presOf" srcId="{0D0FC45C-FBC4-0A4E-BE0A-D46F3F946B25}" destId="{6F00B9A6-09C8-B94A-A665-A2E0B942727E}" srcOrd="0" destOrd="0" presId="urn:microsoft.com/office/officeart/2005/8/layout/lProcess1"/>
    <dgm:cxn modelId="{2ABFCFC6-D587-5C48-8BF6-53869F069FA8}" type="presOf" srcId="{986C69E2-674E-E94D-B1CE-F47B313E5D12}" destId="{FFB0A7DE-8211-C943-BE3C-746D0C4FCA27}" srcOrd="0" destOrd="0" presId="urn:microsoft.com/office/officeart/2005/8/layout/lProcess1"/>
    <dgm:cxn modelId="{3D8064C9-33F7-4E4D-9A52-5BAD0E6AE59F}" type="presOf" srcId="{32A46197-0D5B-BB45-A836-58798E19EE06}" destId="{AF66C188-EEFE-CF47-B58B-63259F1E50F3}" srcOrd="0" destOrd="0" presId="urn:microsoft.com/office/officeart/2005/8/layout/lProcess1"/>
    <dgm:cxn modelId="{EB39D0C9-EE4C-9C42-8335-BA4B522C8537}" srcId="{BC3AB416-D2EA-1B4B-B00F-FF5EC84BEE2A}" destId="{15B5B3D7-2385-3949-AE65-BB935A3A9D26}" srcOrd="5" destOrd="0" parTransId="{076F0DC1-599A-8442-8B34-F309EAAB9461}" sibTransId="{A6D91548-7E60-5F4D-960F-FA6562ECDDFD}"/>
    <dgm:cxn modelId="{BF5A70D0-D822-4B48-B684-258C3B259070}" type="presOf" srcId="{1181FE1A-6CB4-F543-AA43-5C83AA041F41}" destId="{48C9D4F9-650B-7049-AD8E-E8508FEDF4D3}" srcOrd="0" destOrd="0" presId="urn:microsoft.com/office/officeart/2005/8/layout/lProcess1"/>
    <dgm:cxn modelId="{45DE99D1-A227-1C43-902D-812FA1D7B1EB}" srcId="{BC3AB416-D2EA-1B4B-B00F-FF5EC84BEE2A}" destId="{1C974100-7A12-774E-8F55-62157D632250}" srcOrd="6" destOrd="0" parTransId="{3A6F3EDE-451D-8545-8F86-85DBAA6F9D52}" sibTransId="{79748E4B-E509-1048-BFE0-A2951A1159DA}"/>
    <dgm:cxn modelId="{E608F7D1-EF6B-0F4A-8CD9-8C40ADD27F88}" srcId="{3510DAA5-CA2E-8647-B588-7A9E9676C018}" destId="{F42E181D-E70E-8A49-BDB8-4D5C5E5A354B}" srcOrd="1" destOrd="0" parTransId="{0B551DBB-E5D0-2145-8F66-EE5EF05C40B5}" sibTransId="{8D32790D-7B10-4643-9B9E-C7C4FA2CEBCA}"/>
    <dgm:cxn modelId="{358FC0D3-0214-9A4C-BC9D-FFD896B8A0AE}" type="presOf" srcId="{A7BB9740-53F5-3244-BE12-F6DABAFB262C}" destId="{6E45AE4C-0721-804A-8E99-6032280C7B96}" srcOrd="0" destOrd="0" presId="urn:microsoft.com/office/officeart/2005/8/layout/lProcess1"/>
    <dgm:cxn modelId="{CD0617D8-7EAB-854F-A972-18E5367C2639}" type="presOf" srcId="{E58FBA3C-4C0B-334B-BC56-7981BB079CB7}" destId="{71A3301B-4EC2-FA4F-9C9F-862169B60B50}" srcOrd="0" destOrd="0" presId="urn:microsoft.com/office/officeart/2005/8/layout/lProcess1"/>
    <dgm:cxn modelId="{462B93DA-07EE-4E4C-B94F-3E39C1BE1594}" type="presOf" srcId="{827AE872-3579-7E42-B833-28C9D8BD460E}" destId="{384D14F8-1A5C-9A44-B173-F8A556E44F39}" srcOrd="0" destOrd="0" presId="urn:microsoft.com/office/officeart/2005/8/layout/lProcess1"/>
    <dgm:cxn modelId="{66F2E6DA-873B-A240-BF3B-E5595A85E5A0}" srcId="{9C9469CE-65DD-2849-B3B5-7A9E6AF256B5}" destId="{63F9B869-F43E-3A4F-9C67-CAA3C484B430}" srcOrd="1" destOrd="0" parTransId="{7FD2B54A-6A66-7F40-8420-DF6B18C5867C}" sibTransId="{37E81470-572D-1240-805D-2DE6680F9B30}"/>
    <dgm:cxn modelId="{C9770EDB-EFD3-0E4F-B08C-F57EF3229B94}" srcId="{E14DDC72-9D76-9944-9209-8DE277D77096}" destId="{6979BCC1-0B7A-E143-A8E0-6D50F36EDD9D}" srcOrd="1" destOrd="0" parTransId="{EBFD2C45-691E-654C-AD0F-226F873D8B34}" sibTransId="{FB32F050-5AD8-7240-8F7A-6E9237358BA5}"/>
    <dgm:cxn modelId="{FBFA43DF-23B0-CC4F-A728-43FAF1CEB8AF}" type="presOf" srcId="{15B5B3D7-2385-3949-AE65-BB935A3A9D26}" destId="{4ECAA390-0777-334F-9ED6-554E96FD80BC}" srcOrd="0" destOrd="0" presId="urn:microsoft.com/office/officeart/2005/8/layout/lProcess1"/>
    <dgm:cxn modelId="{5C0DB8DF-D23F-EE45-8A6A-5844D170F78D}" srcId="{72C5D6AE-A788-CC4B-986C-402DA3A7921E}" destId="{5ABD0D53-FBED-FE40-A09D-34BB2486784C}" srcOrd="1" destOrd="0" parTransId="{DB3B4EEB-1EB6-6B40-BF99-3F75D73B216F}" sibTransId="{898A9D74-E669-1146-8EA8-757B5029325A}"/>
    <dgm:cxn modelId="{D89E5AE6-653F-E044-BCEC-9937D2AD9878}" type="presOf" srcId="{08A87E56-9B85-9F4F-B4B7-A727DF407BB1}" destId="{37912221-BDF8-6F41-B034-1FDE82F2A7D0}" srcOrd="0" destOrd="0" presId="urn:microsoft.com/office/officeart/2005/8/layout/lProcess1"/>
    <dgm:cxn modelId="{8EDC62E9-1A9C-C643-BBBE-292845EE07DD}" type="presOf" srcId="{EAB141AE-A65E-A648-8353-345AD03B4530}" destId="{0DA31269-9C9E-E142-8F18-7CA60F6AC309}" srcOrd="0" destOrd="0" presId="urn:microsoft.com/office/officeart/2005/8/layout/lProcess1"/>
    <dgm:cxn modelId="{532A77EE-EA03-3A40-85EA-4B872D6CD728}" srcId="{BC3AB416-D2EA-1B4B-B00F-FF5EC84BEE2A}" destId="{EE765F48-1E96-614D-AFEB-B91AF5F104C8}" srcOrd="2" destOrd="0" parTransId="{F4E13DD1-40CF-8F4B-803B-4867A7281C40}" sibTransId="{827AE872-3579-7E42-B833-28C9D8BD460E}"/>
    <dgm:cxn modelId="{E458FAF1-0D88-2543-965D-100E1942D764}" type="presOf" srcId="{CA3D4DC0-7F79-F040-9139-CD270DF5C76C}" destId="{835999C9-C362-6A44-8BF7-BD461CE0E76C}" srcOrd="0" destOrd="0" presId="urn:microsoft.com/office/officeart/2005/8/layout/lProcess1"/>
    <dgm:cxn modelId="{51658EF3-7F64-244B-92A9-9B78D7F2CB30}" srcId="{72C5D6AE-A788-CC4B-986C-402DA3A7921E}" destId="{605F054C-FD1E-F347-B307-E242163249B4}" srcOrd="0" destOrd="0" parTransId="{200FB4C9-C794-8A4A-ABBD-F3569BDB173F}" sibTransId="{C160AFCA-0B39-E44F-B5FD-5A4DF1B1388A}"/>
    <dgm:cxn modelId="{0379B4F5-A738-614F-809A-22C85C3E4407}" srcId="{BC3AB416-D2EA-1B4B-B00F-FF5EC84BEE2A}" destId="{1AEE9CC6-D9F0-CB48-A1C4-EF4D5C678797}" srcOrd="3" destOrd="0" parTransId="{C717211C-593E-8E47-B121-E3C43B06CD9F}" sibTransId="{EAB141AE-A65E-A648-8353-345AD03B4530}"/>
    <dgm:cxn modelId="{D1178CF8-A108-CE4E-8FEB-AB2CABBDA9BD}" type="presOf" srcId="{8D32790D-7B10-4643-9B9E-C7C4FA2CEBCA}" destId="{CA174BD3-4425-8844-A5FD-649921467E4E}" srcOrd="0" destOrd="0" presId="urn:microsoft.com/office/officeart/2005/8/layout/lProcess1"/>
    <dgm:cxn modelId="{5E8007FA-0C72-AE46-9586-C8EAD63CDB52}" type="presOf" srcId="{7BA01EB1-9BEC-2B43-A61C-1C8B6BFA83BA}" destId="{D68FAFA5-CE2B-F249-ABD6-DDFD403F9EA3}" srcOrd="0" destOrd="0" presId="urn:microsoft.com/office/officeart/2005/8/layout/lProcess1"/>
    <dgm:cxn modelId="{FBFD16FD-A778-094E-AA9D-2E39FCEADC11}" type="presOf" srcId="{73F8FA62-0338-1549-9D89-2C77796EDAF8}" destId="{57BF42DD-B286-DA42-9867-FF65D24529AE}" srcOrd="0" destOrd="0" presId="urn:microsoft.com/office/officeart/2005/8/layout/lProcess1"/>
    <dgm:cxn modelId="{54C77A33-8E95-C145-A617-3ED32C119E6E}" type="presParOf" srcId="{FF9C371A-CFBF-B842-9359-EB8264340DB7}" destId="{C9937FC3-D141-3649-96D6-6382673C0B66}" srcOrd="0" destOrd="0" presId="urn:microsoft.com/office/officeart/2005/8/layout/lProcess1"/>
    <dgm:cxn modelId="{9C3A7C4C-9C47-7642-A6D6-F36D538A7DBB}" type="presParOf" srcId="{C9937FC3-D141-3649-96D6-6382673C0B66}" destId="{9856619A-AFAE-7848-B907-5FEEFAA0F30C}" srcOrd="0" destOrd="0" presId="urn:microsoft.com/office/officeart/2005/8/layout/lProcess1"/>
    <dgm:cxn modelId="{F5C8B9DD-2D6C-F54F-B38B-471AAB5B65F1}" type="presParOf" srcId="{C9937FC3-D141-3649-96D6-6382673C0B66}" destId="{A9FE5504-AB4C-E34F-99D8-1786B6F9F872}" srcOrd="1" destOrd="0" presId="urn:microsoft.com/office/officeart/2005/8/layout/lProcess1"/>
    <dgm:cxn modelId="{58D8FEAD-0D51-CE44-B920-283CA213689D}" type="presParOf" srcId="{C9937FC3-D141-3649-96D6-6382673C0B66}" destId="{37912221-BDF8-6F41-B034-1FDE82F2A7D0}" srcOrd="2" destOrd="0" presId="urn:microsoft.com/office/officeart/2005/8/layout/lProcess1"/>
    <dgm:cxn modelId="{24CAD89D-4994-C04B-A070-49EF46627C89}" type="presParOf" srcId="{C9937FC3-D141-3649-96D6-6382673C0B66}" destId="{09E97E9E-CE23-0E45-BA30-46F4E3FD7B88}" srcOrd="3" destOrd="0" presId="urn:microsoft.com/office/officeart/2005/8/layout/lProcess1"/>
    <dgm:cxn modelId="{087535CB-10D5-EB48-8406-2A187355A1C7}" type="presParOf" srcId="{C9937FC3-D141-3649-96D6-6382673C0B66}" destId="{0C426F67-3B7C-6C4E-9827-59ADB900C82F}" srcOrd="4" destOrd="0" presId="urn:microsoft.com/office/officeart/2005/8/layout/lProcess1"/>
    <dgm:cxn modelId="{1B93C570-3554-7B4F-9F30-C0839768884F}" type="presParOf" srcId="{C9937FC3-D141-3649-96D6-6382673C0B66}" destId="{CA174BD3-4425-8844-A5FD-649921467E4E}" srcOrd="5" destOrd="0" presId="urn:microsoft.com/office/officeart/2005/8/layout/lProcess1"/>
    <dgm:cxn modelId="{F0BC592A-3AEF-AD4D-A349-3D1E1D7D4FDD}" type="presParOf" srcId="{C9937FC3-D141-3649-96D6-6382673C0B66}" destId="{98435C89-88E7-6341-8317-3142833194DE}" srcOrd="6" destOrd="0" presId="urn:microsoft.com/office/officeart/2005/8/layout/lProcess1"/>
    <dgm:cxn modelId="{2F7C74AC-13EC-6C4D-9DE8-DB47A93DD232}" type="presParOf" srcId="{C9937FC3-D141-3649-96D6-6382673C0B66}" destId="{D38FDE9C-3F6C-4D40-A93A-AAF4189AF77C}" srcOrd="7" destOrd="0" presId="urn:microsoft.com/office/officeart/2005/8/layout/lProcess1"/>
    <dgm:cxn modelId="{9D80DB91-ED7C-8249-A565-F0D1F4B059EC}" type="presParOf" srcId="{C9937FC3-D141-3649-96D6-6382673C0B66}" destId="{4119CA34-F53E-5B4C-A906-179BA5C3A9F4}" srcOrd="8" destOrd="0" presId="urn:microsoft.com/office/officeart/2005/8/layout/lProcess1"/>
    <dgm:cxn modelId="{EE1FE9FB-0045-CB48-BA13-F097386FD15A}" type="presParOf" srcId="{C9937FC3-D141-3649-96D6-6382673C0B66}" destId="{B478C354-BBE9-1A4B-978D-BC5B960310CD}" srcOrd="9" destOrd="0" presId="urn:microsoft.com/office/officeart/2005/8/layout/lProcess1"/>
    <dgm:cxn modelId="{3A41BE84-7F81-4C4E-87E8-44A59445DD57}" type="presParOf" srcId="{C9937FC3-D141-3649-96D6-6382673C0B66}" destId="{A9C3AB7C-6D06-2E47-9AFE-DC80AC132BC1}" srcOrd="10" destOrd="0" presId="urn:microsoft.com/office/officeart/2005/8/layout/lProcess1"/>
    <dgm:cxn modelId="{E26D7E99-D7CE-D545-94B7-1AF8A7022130}" type="presParOf" srcId="{C9937FC3-D141-3649-96D6-6382673C0B66}" destId="{C35FA347-1CBD-D04D-B55C-EECC5C4DE32C}" srcOrd="11" destOrd="0" presId="urn:microsoft.com/office/officeart/2005/8/layout/lProcess1"/>
    <dgm:cxn modelId="{E6BCA84D-B21D-3C4D-94CA-500761435244}" type="presParOf" srcId="{C9937FC3-D141-3649-96D6-6382673C0B66}" destId="{A3E85952-2BFD-034E-ADCE-5725C6AFDE51}" srcOrd="12" destOrd="0" presId="urn:microsoft.com/office/officeart/2005/8/layout/lProcess1"/>
    <dgm:cxn modelId="{0AD997E0-9933-9D4F-BCF8-10C06AE355C8}" type="presParOf" srcId="{C9937FC3-D141-3649-96D6-6382673C0B66}" destId="{DFDC3DED-365A-264A-B61D-5FA87A24E60B}" srcOrd="13" destOrd="0" presId="urn:microsoft.com/office/officeart/2005/8/layout/lProcess1"/>
    <dgm:cxn modelId="{FE1C990B-8C0B-9B4C-AC21-76A1777F1C0A}" type="presParOf" srcId="{C9937FC3-D141-3649-96D6-6382673C0B66}" destId="{90A98F81-48CF-F04A-AF8C-AB756465C22B}" srcOrd="14" destOrd="0" presId="urn:microsoft.com/office/officeart/2005/8/layout/lProcess1"/>
    <dgm:cxn modelId="{745BCFB3-FAC8-484F-851F-35E9A9327765}" type="presParOf" srcId="{C9937FC3-D141-3649-96D6-6382673C0B66}" destId="{799A06C1-C235-0241-A171-CD6BA7591E42}" srcOrd="15" destOrd="0" presId="urn:microsoft.com/office/officeart/2005/8/layout/lProcess1"/>
    <dgm:cxn modelId="{00104AC8-EE58-5F45-AE8E-B0013471444B}" type="presParOf" srcId="{C9937FC3-D141-3649-96D6-6382673C0B66}" destId="{249E20EB-DBAE-454B-86D3-9A15B0E03FF5}" srcOrd="16" destOrd="0" presId="urn:microsoft.com/office/officeart/2005/8/layout/lProcess1"/>
    <dgm:cxn modelId="{F4051376-BAA6-AF44-8503-985363EEE046}" type="presParOf" srcId="{FF9C371A-CFBF-B842-9359-EB8264340DB7}" destId="{13DC0BA8-EA56-CE4E-9B8B-2EA656C08940}" srcOrd="1" destOrd="0" presId="urn:microsoft.com/office/officeart/2005/8/layout/lProcess1"/>
    <dgm:cxn modelId="{6CA35899-9ABE-ED4C-8979-5F6B011E87D8}" type="presParOf" srcId="{FF9C371A-CFBF-B842-9359-EB8264340DB7}" destId="{F2A5EBDF-6C36-D243-8529-DDF06FCD3B71}" srcOrd="2" destOrd="0" presId="urn:microsoft.com/office/officeart/2005/8/layout/lProcess1"/>
    <dgm:cxn modelId="{930C0BC8-FC80-0048-A765-D9916347818F}" type="presParOf" srcId="{F2A5EBDF-6C36-D243-8529-DDF06FCD3B71}" destId="{0F2CE41C-14B3-C444-91A1-416A97BCD1CF}" srcOrd="0" destOrd="0" presId="urn:microsoft.com/office/officeart/2005/8/layout/lProcess1"/>
    <dgm:cxn modelId="{133DA5ED-B08F-B642-8FB0-B392AC7D9895}" type="presParOf" srcId="{F2A5EBDF-6C36-D243-8529-DDF06FCD3B71}" destId="{D6815E92-B40F-8648-A4FD-C1656F6C9AEC}" srcOrd="1" destOrd="0" presId="urn:microsoft.com/office/officeart/2005/8/layout/lProcess1"/>
    <dgm:cxn modelId="{785047DE-B5F8-DE47-A54F-AEEE8FAC9731}" type="presParOf" srcId="{F2A5EBDF-6C36-D243-8529-DDF06FCD3B71}" destId="{7FE2F02D-E870-3845-8A28-2BBD306297CA}" srcOrd="2" destOrd="0" presId="urn:microsoft.com/office/officeart/2005/8/layout/lProcess1"/>
    <dgm:cxn modelId="{822A287B-3FC9-0D4C-8E4B-AB4A3539393C}" type="presParOf" srcId="{F2A5EBDF-6C36-D243-8529-DDF06FCD3B71}" destId="{FFB0A7DE-8211-C943-BE3C-746D0C4FCA27}" srcOrd="3" destOrd="0" presId="urn:microsoft.com/office/officeart/2005/8/layout/lProcess1"/>
    <dgm:cxn modelId="{A6A0CA33-6684-E440-9FEF-84EA80FC2135}" type="presParOf" srcId="{F2A5EBDF-6C36-D243-8529-DDF06FCD3B71}" destId="{212038BD-1BAB-C542-8EBF-DB494A33C05B}" srcOrd="4" destOrd="0" presId="urn:microsoft.com/office/officeart/2005/8/layout/lProcess1"/>
    <dgm:cxn modelId="{BFF0508D-3BD2-8B48-901A-CFA4A0ED97A2}" type="presParOf" srcId="{F2A5EBDF-6C36-D243-8529-DDF06FCD3B71}" destId="{A11D2E72-DD0F-6244-A734-2210C550AEB6}" srcOrd="5" destOrd="0" presId="urn:microsoft.com/office/officeart/2005/8/layout/lProcess1"/>
    <dgm:cxn modelId="{EFC53B65-0D08-A746-989F-F488CABD27EF}" type="presParOf" srcId="{F2A5EBDF-6C36-D243-8529-DDF06FCD3B71}" destId="{6F00B9A6-09C8-B94A-A665-A2E0B942727E}" srcOrd="6" destOrd="0" presId="urn:microsoft.com/office/officeart/2005/8/layout/lProcess1"/>
    <dgm:cxn modelId="{A8B2A604-A4A6-8843-A41B-DC722EBD9838}" type="presParOf" srcId="{F2A5EBDF-6C36-D243-8529-DDF06FCD3B71}" destId="{71A3301B-4EC2-FA4F-9C9F-862169B60B50}" srcOrd="7" destOrd="0" presId="urn:microsoft.com/office/officeart/2005/8/layout/lProcess1"/>
    <dgm:cxn modelId="{6353D9BD-63DE-3146-B54D-7FD7A3F7B6EC}" type="presParOf" srcId="{F2A5EBDF-6C36-D243-8529-DDF06FCD3B71}" destId="{0D9F7E92-08AD-5B44-BEB1-5FB7C02C7624}" srcOrd="8" destOrd="0" presId="urn:microsoft.com/office/officeart/2005/8/layout/lProcess1"/>
    <dgm:cxn modelId="{8D350DDA-EAD8-BD41-B81C-5E7573F4EC3A}" type="presParOf" srcId="{F2A5EBDF-6C36-D243-8529-DDF06FCD3B71}" destId="{E6F6409C-32B2-3E48-951F-7D15F32A33D7}" srcOrd="9" destOrd="0" presId="urn:microsoft.com/office/officeart/2005/8/layout/lProcess1"/>
    <dgm:cxn modelId="{6E760B01-47EC-414C-BD1B-4FA30BB0C30E}" type="presParOf" srcId="{F2A5EBDF-6C36-D243-8529-DDF06FCD3B71}" destId="{5C8CC4E4-DA63-C843-B071-4B2A638A69D6}" srcOrd="10" destOrd="0" presId="urn:microsoft.com/office/officeart/2005/8/layout/lProcess1"/>
    <dgm:cxn modelId="{99A5BA22-2551-4544-8872-D47EF303D8D5}" type="presParOf" srcId="{FF9C371A-CFBF-B842-9359-EB8264340DB7}" destId="{FC8CAB61-5D1C-1545-92F8-5D1392E85C43}" srcOrd="3" destOrd="0" presId="urn:microsoft.com/office/officeart/2005/8/layout/lProcess1"/>
    <dgm:cxn modelId="{624BCCE4-EAA2-2842-B2DD-96A8373B3D04}" type="presParOf" srcId="{FF9C371A-CFBF-B842-9359-EB8264340DB7}" destId="{832EF02F-F049-F84B-9320-B29C842473B1}" srcOrd="4" destOrd="0" presId="urn:microsoft.com/office/officeart/2005/8/layout/lProcess1"/>
    <dgm:cxn modelId="{64AE8D7C-4A43-A04A-962E-F867169135FD}" type="presParOf" srcId="{832EF02F-F049-F84B-9320-B29C842473B1}" destId="{33EEF2C8-0365-5A45-8191-0C74674728E0}" srcOrd="0" destOrd="0" presId="urn:microsoft.com/office/officeart/2005/8/layout/lProcess1"/>
    <dgm:cxn modelId="{FBB2350C-A24B-7E49-B094-E2EE1B181F20}" type="presParOf" srcId="{832EF02F-F049-F84B-9320-B29C842473B1}" destId="{2047CEA8-E2AE-2044-B2D6-6DBB9693088E}" srcOrd="1" destOrd="0" presId="urn:microsoft.com/office/officeart/2005/8/layout/lProcess1"/>
    <dgm:cxn modelId="{690414E2-C0A7-6C43-A920-09009628A366}" type="presParOf" srcId="{832EF02F-F049-F84B-9320-B29C842473B1}" destId="{AFEDBE96-2E83-F646-8D4C-2F26336DEA66}" srcOrd="2" destOrd="0" presId="urn:microsoft.com/office/officeart/2005/8/layout/lProcess1"/>
    <dgm:cxn modelId="{55E8F3CB-97EC-7244-BA11-40389FEA8A54}" type="presParOf" srcId="{832EF02F-F049-F84B-9320-B29C842473B1}" destId="{D89B4D75-915E-9D4C-8018-8AC496E08BEC}" srcOrd="3" destOrd="0" presId="urn:microsoft.com/office/officeart/2005/8/layout/lProcess1"/>
    <dgm:cxn modelId="{BBED0816-A655-B243-A3B5-55BCDCDC1395}" type="presParOf" srcId="{832EF02F-F049-F84B-9320-B29C842473B1}" destId="{0F51736E-490F-464B-A06B-11945D5B8EB6}" srcOrd="4" destOrd="0" presId="urn:microsoft.com/office/officeart/2005/8/layout/lProcess1"/>
    <dgm:cxn modelId="{33617995-084E-B84D-AFD9-F4897F7B1ECB}" type="presParOf" srcId="{832EF02F-F049-F84B-9320-B29C842473B1}" destId="{236026B1-A2BB-D943-9D52-6D0A6C510B10}" srcOrd="5" destOrd="0" presId="urn:microsoft.com/office/officeart/2005/8/layout/lProcess1"/>
    <dgm:cxn modelId="{F483A1E0-0759-5A4C-BE57-0FB5FB346913}" type="presParOf" srcId="{832EF02F-F049-F84B-9320-B29C842473B1}" destId="{E444654B-A85A-6044-964F-CAD689CA60BA}" srcOrd="6" destOrd="0" presId="urn:microsoft.com/office/officeart/2005/8/layout/lProcess1"/>
    <dgm:cxn modelId="{4D2D7042-7C9D-DC47-AB42-23DD7AF642A4}" type="presParOf" srcId="{832EF02F-F049-F84B-9320-B29C842473B1}" destId="{835999C9-C362-6A44-8BF7-BD461CE0E76C}" srcOrd="7" destOrd="0" presId="urn:microsoft.com/office/officeart/2005/8/layout/lProcess1"/>
    <dgm:cxn modelId="{B08E78AD-A5C2-EC4D-A023-91F595E525C1}" type="presParOf" srcId="{832EF02F-F049-F84B-9320-B29C842473B1}" destId="{6BB414EB-0BF9-B04C-B75C-6622103D7346}" srcOrd="8" destOrd="0" presId="urn:microsoft.com/office/officeart/2005/8/layout/lProcess1"/>
    <dgm:cxn modelId="{E3A833CF-5C03-974B-9F4C-32B6FE2C578A}" type="presParOf" srcId="{832EF02F-F049-F84B-9320-B29C842473B1}" destId="{90019690-FAD4-DA43-9C80-1A7ECA2A9809}" srcOrd="9" destOrd="0" presId="urn:microsoft.com/office/officeart/2005/8/layout/lProcess1"/>
    <dgm:cxn modelId="{AAA79195-43D7-D742-A973-759084D07044}" type="presParOf" srcId="{832EF02F-F049-F84B-9320-B29C842473B1}" destId="{6CC3179C-25B5-DC4B-A05B-596654EA2147}" srcOrd="10" destOrd="0" presId="urn:microsoft.com/office/officeart/2005/8/layout/lProcess1"/>
    <dgm:cxn modelId="{75BE5A68-C7BB-B442-A533-E95E54999D43}" type="presParOf" srcId="{832EF02F-F049-F84B-9320-B29C842473B1}" destId="{21D75F30-F0D2-DF4E-B5E2-392683CC3004}" srcOrd="11" destOrd="0" presId="urn:microsoft.com/office/officeart/2005/8/layout/lProcess1"/>
    <dgm:cxn modelId="{B23368C6-B45C-1B4B-AF7C-D6CC6B67EB6D}" type="presParOf" srcId="{832EF02F-F049-F84B-9320-B29C842473B1}" destId="{72C5FF04-9CE9-044F-BA26-AA756DE1BC89}" srcOrd="12" destOrd="0" presId="urn:microsoft.com/office/officeart/2005/8/layout/lProcess1"/>
    <dgm:cxn modelId="{1D38291B-1B3E-BB43-B862-A39C8ABD4ED4}" type="presParOf" srcId="{FF9C371A-CFBF-B842-9359-EB8264340DB7}" destId="{34BD8305-A3B0-7241-B3E2-94D2A62A2610}" srcOrd="5" destOrd="0" presId="urn:microsoft.com/office/officeart/2005/8/layout/lProcess1"/>
    <dgm:cxn modelId="{36C53A92-D310-9F48-82E0-E34075137D07}" type="presParOf" srcId="{FF9C371A-CFBF-B842-9359-EB8264340DB7}" destId="{E422EACB-8B34-5B4D-880E-13550321037F}" srcOrd="6" destOrd="0" presId="urn:microsoft.com/office/officeart/2005/8/layout/lProcess1"/>
    <dgm:cxn modelId="{8924F7F2-4F32-154B-8B38-799E305F8232}" type="presParOf" srcId="{E422EACB-8B34-5B4D-880E-13550321037F}" destId="{3D613F23-EFEE-AE4D-9AFF-1BBFB3132ADF}" srcOrd="0" destOrd="0" presId="urn:microsoft.com/office/officeart/2005/8/layout/lProcess1"/>
    <dgm:cxn modelId="{883CB6C3-0ADF-3D42-80DD-6AE2710A084F}" type="presParOf" srcId="{E422EACB-8B34-5B4D-880E-13550321037F}" destId="{5116A431-2884-624F-8A8A-00B8C8886DCC}" srcOrd="1" destOrd="0" presId="urn:microsoft.com/office/officeart/2005/8/layout/lProcess1"/>
    <dgm:cxn modelId="{0AE1DC18-5696-334C-8DC8-F2D37022B909}" type="presParOf" srcId="{E422EACB-8B34-5B4D-880E-13550321037F}" destId="{5C71E6F9-2137-7E4A-99C7-3E4DD685EE67}" srcOrd="2" destOrd="0" presId="urn:microsoft.com/office/officeart/2005/8/layout/lProcess1"/>
    <dgm:cxn modelId="{AF2060B6-4E3D-E44C-BEBC-179962E5D0E9}" type="presParOf" srcId="{E422EACB-8B34-5B4D-880E-13550321037F}" destId="{EAAE2388-C8AC-F449-BF7C-5A695C24A0FC}" srcOrd="3" destOrd="0" presId="urn:microsoft.com/office/officeart/2005/8/layout/lProcess1"/>
    <dgm:cxn modelId="{98558943-1B80-AF4E-91C2-9CA5F477A412}" type="presParOf" srcId="{E422EACB-8B34-5B4D-880E-13550321037F}" destId="{4747F65C-6F1A-5F4B-B6E8-EDAAFE308B36}" srcOrd="4" destOrd="0" presId="urn:microsoft.com/office/officeart/2005/8/layout/lProcess1"/>
    <dgm:cxn modelId="{9EF8EF3A-48AD-DA43-82E6-01D0C9C06AF9}" type="presParOf" srcId="{E422EACB-8B34-5B4D-880E-13550321037F}" destId="{AF66C188-EEFE-CF47-B58B-63259F1E50F3}" srcOrd="5" destOrd="0" presId="urn:microsoft.com/office/officeart/2005/8/layout/lProcess1"/>
    <dgm:cxn modelId="{BD91A865-49C1-134B-96AA-30EEE6DD13F3}" type="presParOf" srcId="{E422EACB-8B34-5B4D-880E-13550321037F}" destId="{28B44A6F-F2E4-4A4A-A290-0E891F7AE030}" srcOrd="6" destOrd="0" presId="urn:microsoft.com/office/officeart/2005/8/layout/lProcess1"/>
    <dgm:cxn modelId="{20308738-8255-AF40-BA4E-52679991B0FD}" type="presParOf" srcId="{E422EACB-8B34-5B4D-880E-13550321037F}" destId="{384D14F8-1A5C-9A44-B173-F8A556E44F39}" srcOrd="7" destOrd="0" presId="urn:microsoft.com/office/officeart/2005/8/layout/lProcess1"/>
    <dgm:cxn modelId="{733E14AC-C190-E14C-A935-948902FAA95C}" type="presParOf" srcId="{E422EACB-8B34-5B4D-880E-13550321037F}" destId="{FA7A215E-4FFB-AF42-89BE-B1989D52D05A}" srcOrd="8" destOrd="0" presId="urn:microsoft.com/office/officeart/2005/8/layout/lProcess1"/>
    <dgm:cxn modelId="{1312DCAE-20D3-1D49-A367-A33DE4623DDE}" type="presParOf" srcId="{E422EACB-8B34-5B4D-880E-13550321037F}" destId="{0DA31269-9C9E-E142-8F18-7CA60F6AC309}" srcOrd="9" destOrd="0" presId="urn:microsoft.com/office/officeart/2005/8/layout/lProcess1"/>
    <dgm:cxn modelId="{E5A55392-1EE5-BD45-9E2D-82FCD5742CDA}" type="presParOf" srcId="{E422EACB-8B34-5B4D-880E-13550321037F}" destId="{57BF42DD-B286-DA42-9867-FF65D24529AE}" srcOrd="10" destOrd="0" presId="urn:microsoft.com/office/officeart/2005/8/layout/lProcess1"/>
    <dgm:cxn modelId="{8FF26B55-CAF6-F54D-BDB5-6557934B0C08}" type="presParOf" srcId="{E422EACB-8B34-5B4D-880E-13550321037F}" destId="{48C9D4F9-650B-7049-AD8E-E8508FEDF4D3}" srcOrd="11" destOrd="0" presId="urn:microsoft.com/office/officeart/2005/8/layout/lProcess1"/>
    <dgm:cxn modelId="{F37EA976-41BD-E945-AE4E-BE158BCC41AB}" type="presParOf" srcId="{E422EACB-8B34-5B4D-880E-13550321037F}" destId="{4ECAA390-0777-334F-9ED6-554E96FD80BC}" srcOrd="12" destOrd="0" presId="urn:microsoft.com/office/officeart/2005/8/layout/lProcess1"/>
    <dgm:cxn modelId="{C40E2ADE-00A2-8547-B6F7-D58DA4E931F9}" type="presParOf" srcId="{E422EACB-8B34-5B4D-880E-13550321037F}" destId="{43B15B3F-D3A1-C845-B52D-510C18C607E8}" srcOrd="13" destOrd="0" presId="urn:microsoft.com/office/officeart/2005/8/layout/lProcess1"/>
    <dgm:cxn modelId="{62FB67B4-E2EC-1347-8820-C72A4362B143}" type="presParOf" srcId="{E422EACB-8B34-5B4D-880E-13550321037F}" destId="{2375ED7B-41C8-3B4B-B0D7-2E2985AD759E}" srcOrd="14" destOrd="0" presId="urn:microsoft.com/office/officeart/2005/8/layout/lProcess1"/>
    <dgm:cxn modelId="{D638D290-DE73-0844-9667-C86EF6E8F969}" type="presParOf" srcId="{FF9C371A-CFBF-B842-9359-EB8264340DB7}" destId="{B48BF08C-CF04-864C-A65C-49BC63E81571}" srcOrd="7" destOrd="0" presId="urn:microsoft.com/office/officeart/2005/8/layout/lProcess1"/>
    <dgm:cxn modelId="{7253E1C2-117E-9947-8CD0-DE47F5D908B3}" type="presParOf" srcId="{FF9C371A-CFBF-B842-9359-EB8264340DB7}" destId="{204DFC3C-7088-CC4E-B02F-13D563625839}" srcOrd="8" destOrd="0" presId="urn:microsoft.com/office/officeart/2005/8/layout/lProcess1"/>
    <dgm:cxn modelId="{9A3BF892-916F-FC42-AD3C-DE0AC5FFBC5A}" type="presParOf" srcId="{204DFC3C-7088-CC4E-B02F-13D563625839}" destId="{A268BEA0-2C6F-1840-9A36-7C54CD273CED}" srcOrd="0" destOrd="0" presId="urn:microsoft.com/office/officeart/2005/8/layout/lProcess1"/>
    <dgm:cxn modelId="{E7E199C5-40CD-FD41-9158-07AEC242DC32}" type="presParOf" srcId="{204DFC3C-7088-CC4E-B02F-13D563625839}" destId="{E1FEE49D-F6F8-3F4A-8451-F6497F56C598}" srcOrd="1" destOrd="0" presId="urn:microsoft.com/office/officeart/2005/8/layout/lProcess1"/>
    <dgm:cxn modelId="{B150C7C4-BE95-604C-8734-AC456306BDA4}" type="presParOf" srcId="{204DFC3C-7088-CC4E-B02F-13D563625839}" destId="{7F288F6A-9BA1-7148-9D86-8230434896E3}" srcOrd="2" destOrd="0" presId="urn:microsoft.com/office/officeart/2005/8/layout/lProcess1"/>
    <dgm:cxn modelId="{74427051-DA8A-7D43-A389-DDA61399485C}" type="presParOf" srcId="{204DFC3C-7088-CC4E-B02F-13D563625839}" destId="{F3F40026-7DC8-314E-8485-1E2F02E87935}" srcOrd="3" destOrd="0" presId="urn:microsoft.com/office/officeart/2005/8/layout/lProcess1"/>
    <dgm:cxn modelId="{C5C03D8F-CD2D-1B43-B194-7DD1BF8608DC}" type="presParOf" srcId="{204DFC3C-7088-CC4E-B02F-13D563625839}" destId="{9FE0327F-DAAC-8843-84F0-6976BA7B5989}" srcOrd="4" destOrd="0" presId="urn:microsoft.com/office/officeart/2005/8/layout/lProcess1"/>
    <dgm:cxn modelId="{90DB683E-0D76-BF42-85DE-7A5BF9EF597A}" type="presParOf" srcId="{204DFC3C-7088-CC4E-B02F-13D563625839}" destId="{4499DE32-7371-1445-B441-85456773CB1C}" srcOrd="5" destOrd="0" presId="urn:microsoft.com/office/officeart/2005/8/layout/lProcess1"/>
    <dgm:cxn modelId="{6F5AF182-3CAC-884C-B5E8-A9F1C10EE18B}" type="presParOf" srcId="{204DFC3C-7088-CC4E-B02F-13D563625839}" destId="{6E45AE4C-0721-804A-8E99-6032280C7B96}" srcOrd="6" destOrd="0" presId="urn:microsoft.com/office/officeart/2005/8/layout/lProcess1"/>
    <dgm:cxn modelId="{20762E53-8A42-FF41-9CFB-ACFA053E6687}" type="presParOf" srcId="{204DFC3C-7088-CC4E-B02F-13D563625839}" destId="{6D13FDBA-639B-A74D-878C-1E5DDC3B8A5B}" srcOrd="7" destOrd="0" presId="urn:microsoft.com/office/officeart/2005/8/layout/lProcess1"/>
    <dgm:cxn modelId="{40521A31-BEE3-8841-A266-74A7F0A8D43C}" type="presParOf" srcId="{204DFC3C-7088-CC4E-B02F-13D563625839}" destId="{D68FAFA5-CE2B-F249-ABD6-DDFD403F9EA3}" srcOrd="8" destOrd="0" presId="urn:microsoft.com/office/officeart/2005/8/layout/lProcess1"/>
    <dgm:cxn modelId="{5CE6B7C0-4A2C-D64A-9DEE-67F847B13FD7}" type="presParOf" srcId="{FF9C371A-CFBF-B842-9359-EB8264340DB7}" destId="{1F5AFF60-14A8-7A47-8BD6-C8BC193818AA}" srcOrd="9" destOrd="0" presId="urn:microsoft.com/office/officeart/2005/8/layout/lProcess1"/>
    <dgm:cxn modelId="{F75F56DA-5C0D-D344-A7E7-A8A2E9DC5041}" type="presParOf" srcId="{FF9C371A-CFBF-B842-9359-EB8264340DB7}" destId="{847BB024-13CD-F240-8AEC-559FBC6FF58C}" srcOrd="10" destOrd="0" presId="urn:microsoft.com/office/officeart/2005/8/layout/lProcess1"/>
    <dgm:cxn modelId="{3E0424C9-6057-9744-9511-0CD79FA39894}" type="presParOf" srcId="{847BB024-13CD-F240-8AEC-559FBC6FF58C}" destId="{18A4B791-D1CA-FB43-AD17-357058298F33}" srcOrd="0" destOrd="0" presId="urn:microsoft.com/office/officeart/2005/8/layout/lProcess1"/>
    <dgm:cxn modelId="{31D52FCE-37DE-754C-9435-914A8F76F563}" type="presParOf" srcId="{847BB024-13CD-F240-8AEC-559FBC6FF58C}" destId="{76FF4EF4-4418-2A4B-86E5-0175FEDC17C5}" srcOrd="1" destOrd="0" presId="urn:microsoft.com/office/officeart/2005/8/layout/lProcess1"/>
    <dgm:cxn modelId="{04F85C88-DBE6-D542-BB61-30C1370FF564}" type="presParOf" srcId="{847BB024-13CD-F240-8AEC-559FBC6FF58C}" destId="{112687F0-F24F-AA41-83FD-3AED33ED6510}" srcOrd="2" destOrd="0" presId="urn:microsoft.com/office/officeart/2005/8/layout/lProcess1"/>
    <dgm:cxn modelId="{C591087A-7FDF-0441-B45C-65D53B6888C3}" type="presParOf" srcId="{847BB024-13CD-F240-8AEC-559FBC6FF58C}" destId="{7AE10CA8-F7B5-DF49-A243-F6D67D91ED77}" srcOrd="3" destOrd="0" presId="urn:microsoft.com/office/officeart/2005/8/layout/lProcess1"/>
    <dgm:cxn modelId="{8FD75815-096C-684C-942C-56388D99A133}" type="presParOf" srcId="{847BB024-13CD-F240-8AEC-559FBC6FF58C}" destId="{075FEC13-4E18-A54A-B661-1ABD8266501E}" srcOrd="4" destOrd="0" presId="urn:microsoft.com/office/officeart/2005/8/layout/lProcess1"/>
    <dgm:cxn modelId="{D92F28AA-2418-A147-9710-B996766D81B1}" type="presParOf" srcId="{847BB024-13CD-F240-8AEC-559FBC6FF58C}" destId="{6F3F8276-080E-784D-A512-86CCB524EB20}" srcOrd="5" destOrd="0" presId="urn:microsoft.com/office/officeart/2005/8/layout/lProcess1"/>
    <dgm:cxn modelId="{316385D8-6DBE-D641-A142-F5ADF135963A}" type="presParOf" srcId="{847BB024-13CD-F240-8AEC-559FBC6FF58C}" destId="{215E19A5-E2E0-DF4E-AC67-F169F1D03FC8}" srcOrd="6"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31F8FA8-3054-4E5A-9607-BF82F6B6C6C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DD270B6-987A-4446-A173-B25D70BBAE63}">
      <dgm:prSet custT="1"/>
      <dgm:spPr/>
      <dgm:t>
        <a:bodyPr/>
        <a:lstStyle/>
        <a:p>
          <a:r>
            <a:rPr lang="en-US" sz="2000">
              <a:latin typeface="Times New Roman" panose="02020603050405020304" pitchFamily="18" charset="0"/>
              <a:cs typeface="Times New Roman" panose="02020603050405020304" pitchFamily="18" charset="0"/>
            </a:rPr>
            <a:t>Background</a:t>
          </a:r>
        </a:p>
      </dgm:t>
    </dgm:pt>
    <dgm:pt modelId="{F50B46CF-9194-4C47-BED6-F6A20CFD8FC6}" type="parTrans" cxnId="{AC6F0831-23F4-4D33-B073-3170501EF2A5}">
      <dgm:prSet/>
      <dgm:spPr/>
      <dgm:t>
        <a:bodyPr/>
        <a:lstStyle/>
        <a:p>
          <a:endParaRPr lang="en-US" sz="1800">
            <a:latin typeface="Times New Roman" panose="02020603050405020304" pitchFamily="18" charset="0"/>
            <a:cs typeface="Times New Roman" panose="02020603050405020304" pitchFamily="18" charset="0"/>
          </a:endParaRPr>
        </a:p>
      </dgm:t>
    </dgm:pt>
    <dgm:pt modelId="{369DE7C1-0F65-4893-84CD-B5CC7E30B185}" type="sibTrans" cxnId="{AC6F0831-23F4-4D33-B073-3170501EF2A5}">
      <dgm:prSet/>
      <dgm:spPr/>
      <dgm:t>
        <a:bodyPr/>
        <a:lstStyle/>
        <a:p>
          <a:endParaRPr lang="en-US" sz="1800">
            <a:latin typeface="Times New Roman" panose="02020603050405020304" pitchFamily="18" charset="0"/>
            <a:cs typeface="Times New Roman" panose="02020603050405020304" pitchFamily="18" charset="0"/>
          </a:endParaRPr>
        </a:p>
      </dgm:t>
    </dgm:pt>
    <dgm:pt modelId="{99318AEE-6396-43BE-AC05-76BBFC31741E}">
      <dgm:prSet custT="1"/>
      <dgm:spPr/>
      <dgm:t>
        <a:bodyPr/>
        <a:lstStyle/>
        <a:p>
          <a:r>
            <a:rPr lang="en-US" sz="2000" b="0" i="0">
              <a:latin typeface="Times New Roman" panose="02020603050405020304" pitchFamily="18" charset="0"/>
              <a:cs typeface="Times New Roman" panose="02020603050405020304" pitchFamily="18" charset="0"/>
            </a:rPr>
            <a:t>Phishing involves social engineering and technological fraud to steal user information.</a:t>
          </a:r>
          <a:endParaRPr lang="en-US" sz="2000">
            <a:latin typeface="Times New Roman" panose="02020603050405020304" pitchFamily="18" charset="0"/>
            <a:cs typeface="Times New Roman" panose="02020603050405020304" pitchFamily="18" charset="0"/>
          </a:endParaRPr>
        </a:p>
      </dgm:t>
    </dgm:pt>
    <dgm:pt modelId="{5BAF9872-768D-468B-AE85-9C8E2216233C}" type="parTrans" cxnId="{DFC7ECE4-CFC0-4EA5-977C-A026A31977ED}">
      <dgm:prSet/>
      <dgm:spPr/>
      <dgm:t>
        <a:bodyPr/>
        <a:lstStyle/>
        <a:p>
          <a:endParaRPr lang="en-US" sz="1800">
            <a:latin typeface="Times New Roman" panose="02020603050405020304" pitchFamily="18" charset="0"/>
            <a:cs typeface="Times New Roman" panose="02020603050405020304" pitchFamily="18" charset="0"/>
          </a:endParaRPr>
        </a:p>
      </dgm:t>
    </dgm:pt>
    <dgm:pt modelId="{9461CA64-4759-47BF-82DF-18D84E036290}" type="sibTrans" cxnId="{DFC7ECE4-CFC0-4EA5-977C-A026A31977ED}">
      <dgm:prSet/>
      <dgm:spPr/>
      <dgm:t>
        <a:bodyPr/>
        <a:lstStyle/>
        <a:p>
          <a:endParaRPr lang="en-US" sz="1800">
            <a:latin typeface="Times New Roman" panose="02020603050405020304" pitchFamily="18" charset="0"/>
            <a:cs typeface="Times New Roman" panose="02020603050405020304" pitchFamily="18" charset="0"/>
          </a:endParaRPr>
        </a:p>
      </dgm:t>
    </dgm:pt>
    <dgm:pt modelId="{3470D791-734D-4A78-9F1E-8532A8BFFB6F}">
      <dgm:prSet custT="1"/>
      <dgm:spPr/>
      <dgm:t>
        <a:bodyPr/>
        <a:lstStyle/>
        <a:p>
          <a:r>
            <a:rPr lang="en-US" sz="2000" b="0" i="0">
              <a:latin typeface="Times New Roman" panose="02020603050405020304" pitchFamily="18" charset="0"/>
              <a:cs typeface="Times New Roman" panose="02020603050405020304" pitchFamily="18" charset="0"/>
            </a:rPr>
            <a:t>Scammers trick victims into thinking they are dealing with a legitimate site.</a:t>
          </a:r>
          <a:endParaRPr lang="en-US" sz="2000">
            <a:latin typeface="Times New Roman" panose="02020603050405020304" pitchFamily="18" charset="0"/>
            <a:cs typeface="Times New Roman" panose="02020603050405020304" pitchFamily="18" charset="0"/>
          </a:endParaRPr>
        </a:p>
      </dgm:t>
    </dgm:pt>
    <dgm:pt modelId="{58EFC5DB-0434-4AD5-B6DF-1FF56437CA0D}" type="parTrans" cxnId="{70DD6223-1E31-43B4-B6CE-C0FC1DABCA11}">
      <dgm:prSet/>
      <dgm:spPr/>
      <dgm:t>
        <a:bodyPr/>
        <a:lstStyle/>
        <a:p>
          <a:endParaRPr lang="en-US" sz="1800">
            <a:latin typeface="Times New Roman" panose="02020603050405020304" pitchFamily="18" charset="0"/>
            <a:cs typeface="Times New Roman" panose="02020603050405020304" pitchFamily="18" charset="0"/>
          </a:endParaRPr>
        </a:p>
      </dgm:t>
    </dgm:pt>
    <dgm:pt modelId="{DC8B4509-E0D9-46E5-BBCB-96265157DDB8}" type="sibTrans" cxnId="{70DD6223-1E31-43B4-B6CE-C0FC1DABCA11}">
      <dgm:prSet/>
      <dgm:spPr/>
      <dgm:t>
        <a:bodyPr/>
        <a:lstStyle/>
        <a:p>
          <a:endParaRPr lang="en-US" sz="1800">
            <a:latin typeface="Times New Roman" panose="02020603050405020304" pitchFamily="18" charset="0"/>
            <a:cs typeface="Times New Roman" panose="02020603050405020304" pitchFamily="18" charset="0"/>
          </a:endParaRPr>
        </a:p>
      </dgm:t>
    </dgm:pt>
    <dgm:pt modelId="{2C10EDD5-9DA8-4930-84DA-C7778DED8677}">
      <dgm:prSet custT="1"/>
      <dgm:spPr/>
      <dgm:t>
        <a:bodyPr/>
        <a:lstStyle/>
        <a:p>
          <a:r>
            <a:rPr lang="en-US" sz="2000" b="0" i="0">
              <a:latin typeface="Times New Roman" panose="02020603050405020304" pitchFamily="18" charset="0"/>
              <a:cs typeface="Times New Roman" panose="02020603050405020304" pitchFamily="18" charset="0"/>
            </a:rPr>
            <a:t>Devices are used to intercept usernames and passwords or misdirect users to fake websites.</a:t>
          </a:r>
          <a:endParaRPr lang="en-US" sz="2000">
            <a:latin typeface="Times New Roman" panose="02020603050405020304" pitchFamily="18" charset="0"/>
            <a:cs typeface="Times New Roman" panose="02020603050405020304" pitchFamily="18" charset="0"/>
          </a:endParaRPr>
        </a:p>
      </dgm:t>
    </dgm:pt>
    <dgm:pt modelId="{028E5B84-4259-4EF4-85E3-72556F412C8D}" type="parTrans" cxnId="{6E91F9B5-0F04-485C-91C1-5AA4ADC25171}">
      <dgm:prSet/>
      <dgm:spPr/>
      <dgm:t>
        <a:bodyPr/>
        <a:lstStyle/>
        <a:p>
          <a:endParaRPr lang="en-US" sz="1800">
            <a:latin typeface="Times New Roman" panose="02020603050405020304" pitchFamily="18" charset="0"/>
            <a:cs typeface="Times New Roman" panose="02020603050405020304" pitchFamily="18" charset="0"/>
          </a:endParaRPr>
        </a:p>
      </dgm:t>
    </dgm:pt>
    <dgm:pt modelId="{5DA06E64-9529-43B3-8F5F-A79AEB469E02}" type="sibTrans" cxnId="{6E91F9B5-0F04-485C-91C1-5AA4ADC25171}">
      <dgm:prSet/>
      <dgm:spPr/>
      <dgm:t>
        <a:bodyPr/>
        <a:lstStyle/>
        <a:p>
          <a:endParaRPr lang="en-US" sz="1800">
            <a:latin typeface="Times New Roman" panose="02020603050405020304" pitchFamily="18" charset="0"/>
            <a:cs typeface="Times New Roman" panose="02020603050405020304" pitchFamily="18" charset="0"/>
          </a:endParaRPr>
        </a:p>
      </dgm:t>
    </dgm:pt>
    <dgm:pt modelId="{C01DB254-330F-4130-9100-5263C474A545}">
      <dgm:prSet custT="1"/>
      <dgm:spPr/>
      <dgm:t>
        <a:bodyPr/>
        <a:lstStyle/>
        <a:p>
          <a:r>
            <a:rPr lang="en-US" sz="2000" b="0" i="0">
              <a:latin typeface="Times New Roman" panose="02020603050405020304" pitchFamily="18" charset="0"/>
              <a:cs typeface="Times New Roman" panose="02020603050405020304" pitchFamily="18" charset="0"/>
            </a:rPr>
            <a:t>This results in the theft of financial and personal information. [1][2]</a:t>
          </a:r>
          <a:endParaRPr lang="en-US" sz="2000">
            <a:latin typeface="Times New Roman" panose="02020603050405020304" pitchFamily="18" charset="0"/>
            <a:cs typeface="Times New Roman" panose="02020603050405020304" pitchFamily="18" charset="0"/>
          </a:endParaRPr>
        </a:p>
      </dgm:t>
    </dgm:pt>
    <dgm:pt modelId="{6C9E0489-9695-48C0-B447-93F18FD93137}" type="parTrans" cxnId="{1C071392-20A4-4FE9-8629-C49D02647FCD}">
      <dgm:prSet/>
      <dgm:spPr/>
      <dgm:t>
        <a:bodyPr/>
        <a:lstStyle/>
        <a:p>
          <a:endParaRPr lang="en-US" sz="1800">
            <a:latin typeface="Times New Roman" panose="02020603050405020304" pitchFamily="18" charset="0"/>
            <a:cs typeface="Times New Roman" panose="02020603050405020304" pitchFamily="18" charset="0"/>
          </a:endParaRPr>
        </a:p>
      </dgm:t>
    </dgm:pt>
    <dgm:pt modelId="{A6256921-B996-4B1D-A865-5D59354A883A}" type="sibTrans" cxnId="{1C071392-20A4-4FE9-8629-C49D02647FCD}">
      <dgm:prSet/>
      <dgm:spPr/>
      <dgm:t>
        <a:bodyPr/>
        <a:lstStyle/>
        <a:p>
          <a:endParaRPr lang="en-US" sz="1800">
            <a:latin typeface="Times New Roman" panose="02020603050405020304" pitchFamily="18" charset="0"/>
            <a:cs typeface="Times New Roman" panose="02020603050405020304" pitchFamily="18" charset="0"/>
          </a:endParaRPr>
        </a:p>
      </dgm:t>
    </dgm:pt>
    <dgm:pt modelId="{EDD4259F-1F07-441B-A9BA-E6BA7E1A267B}" type="pres">
      <dgm:prSet presAssocID="{431F8FA8-3054-4E5A-9607-BF82F6B6C6CE}" presName="linear" presStyleCnt="0">
        <dgm:presLayoutVars>
          <dgm:animLvl val="lvl"/>
          <dgm:resizeHandles val="exact"/>
        </dgm:presLayoutVars>
      </dgm:prSet>
      <dgm:spPr/>
    </dgm:pt>
    <dgm:pt modelId="{78C1B381-0EB6-4886-89C7-BE6382ED905C}" type="pres">
      <dgm:prSet presAssocID="{DDD270B6-987A-4446-A173-B25D70BBAE63}" presName="parentText" presStyleLbl="node1" presStyleIdx="0" presStyleCnt="5">
        <dgm:presLayoutVars>
          <dgm:chMax val="0"/>
          <dgm:bulletEnabled val="1"/>
        </dgm:presLayoutVars>
      </dgm:prSet>
      <dgm:spPr/>
    </dgm:pt>
    <dgm:pt modelId="{0C7AAC69-8215-410A-A02A-53A8EFA64123}" type="pres">
      <dgm:prSet presAssocID="{369DE7C1-0F65-4893-84CD-B5CC7E30B185}" presName="spacer" presStyleCnt="0"/>
      <dgm:spPr/>
    </dgm:pt>
    <dgm:pt modelId="{86495BCB-6394-4985-B87B-7FE631D5493A}" type="pres">
      <dgm:prSet presAssocID="{99318AEE-6396-43BE-AC05-76BBFC31741E}" presName="parentText" presStyleLbl="node1" presStyleIdx="1" presStyleCnt="5">
        <dgm:presLayoutVars>
          <dgm:chMax val="0"/>
          <dgm:bulletEnabled val="1"/>
        </dgm:presLayoutVars>
      </dgm:prSet>
      <dgm:spPr/>
    </dgm:pt>
    <dgm:pt modelId="{F6A26401-D580-4E03-A0A1-78532982D3CD}" type="pres">
      <dgm:prSet presAssocID="{9461CA64-4759-47BF-82DF-18D84E036290}" presName="spacer" presStyleCnt="0"/>
      <dgm:spPr/>
    </dgm:pt>
    <dgm:pt modelId="{91B25C91-94CB-46FE-8229-A2DC7BDDA6D0}" type="pres">
      <dgm:prSet presAssocID="{3470D791-734D-4A78-9F1E-8532A8BFFB6F}" presName="parentText" presStyleLbl="node1" presStyleIdx="2" presStyleCnt="5">
        <dgm:presLayoutVars>
          <dgm:chMax val="0"/>
          <dgm:bulletEnabled val="1"/>
        </dgm:presLayoutVars>
      </dgm:prSet>
      <dgm:spPr/>
    </dgm:pt>
    <dgm:pt modelId="{FC063B7D-9C34-4037-9009-8332593D1867}" type="pres">
      <dgm:prSet presAssocID="{DC8B4509-E0D9-46E5-BBCB-96265157DDB8}" presName="spacer" presStyleCnt="0"/>
      <dgm:spPr/>
    </dgm:pt>
    <dgm:pt modelId="{0561C9CB-0575-44B8-B8F8-82170DB53D61}" type="pres">
      <dgm:prSet presAssocID="{2C10EDD5-9DA8-4930-84DA-C7778DED8677}" presName="parentText" presStyleLbl="node1" presStyleIdx="3" presStyleCnt="5">
        <dgm:presLayoutVars>
          <dgm:chMax val="0"/>
          <dgm:bulletEnabled val="1"/>
        </dgm:presLayoutVars>
      </dgm:prSet>
      <dgm:spPr/>
    </dgm:pt>
    <dgm:pt modelId="{BCE08197-5CC0-438E-AA26-9D1ED9A0AEE5}" type="pres">
      <dgm:prSet presAssocID="{5DA06E64-9529-43B3-8F5F-A79AEB469E02}" presName="spacer" presStyleCnt="0"/>
      <dgm:spPr/>
    </dgm:pt>
    <dgm:pt modelId="{BB8929DA-35E6-48FB-8DD5-3014C0548B3B}" type="pres">
      <dgm:prSet presAssocID="{C01DB254-330F-4130-9100-5263C474A545}" presName="parentText" presStyleLbl="node1" presStyleIdx="4" presStyleCnt="5">
        <dgm:presLayoutVars>
          <dgm:chMax val="0"/>
          <dgm:bulletEnabled val="1"/>
        </dgm:presLayoutVars>
      </dgm:prSet>
      <dgm:spPr/>
    </dgm:pt>
  </dgm:ptLst>
  <dgm:cxnLst>
    <dgm:cxn modelId="{79664008-4170-4A4F-8B30-23202E6A8E8A}" type="presOf" srcId="{3470D791-734D-4A78-9F1E-8532A8BFFB6F}" destId="{91B25C91-94CB-46FE-8229-A2DC7BDDA6D0}" srcOrd="0" destOrd="0" presId="urn:microsoft.com/office/officeart/2005/8/layout/vList2"/>
    <dgm:cxn modelId="{72C2361E-25FA-4BBA-9E6A-53FF5679A81C}" type="presOf" srcId="{2C10EDD5-9DA8-4930-84DA-C7778DED8677}" destId="{0561C9CB-0575-44B8-B8F8-82170DB53D61}" srcOrd="0" destOrd="0" presId="urn:microsoft.com/office/officeart/2005/8/layout/vList2"/>
    <dgm:cxn modelId="{70DD6223-1E31-43B4-B6CE-C0FC1DABCA11}" srcId="{431F8FA8-3054-4E5A-9607-BF82F6B6C6CE}" destId="{3470D791-734D-4A78-9F1E-8532A8BFFB6F}" srcOrd="2" destOrd="0" parTransId="{58EFC5DB-0434-4AD5-B6DF-1FF56437CA0D}" sibTransId="{DC8B4509-E0D9-46E5-BBCB-96265157DDB8}"/>
    <dgm:cxn modelId="{AC6F0831-23F4-4D33-B073-3170501EF2A5}" srcId="{431F8FA8-3054-4E5A-9607-BF82F6B6C6CE}" destId="{DDD270B6-987A-4446-A173-B25D70BBAE63}" srcOrd="0" destOrd="0" parTransId="{F50B46CF-9194-4C47-BED6-F6A20CFD8FC6}" sibTransId="{369DE7C1-0F65-4893-84CD-B5CC7E30B185}"/>
    <dgm:cxn modelId="{46EE9F69-DE02-4D28-B558-26706507D589}" type="presOf" srcId="{DDD270B6-987A-4446-A173-B25D70BBAE63}" destId="{78C1B381-0EB6-4886-89C7-BE6382ED905C}" srcOrd="0" destOrd="0" presId="urn:microsoft.com/office/officeart/2005/8/layout/vList2"/>
    <dgm:cxn modelId="{6D9D7E57-BC0F-4EE7-931E-924172A60EE7}" type="presOf" srcId="{C01DB254-330F-4130-9100-5263C474A545}" destId="{BB8929DA-35E6-48FB-8DD5-3014C0548B3B}" srcOrd="0" destOrd="0" presId="urn:microsoft.com/office/officeart/2005/8/layout/vList2"/>
    <dgm:cxn modelId="{042EA07A-A2BB-45A7-9102-FA98E22AAA1F}" type="presOf" srcId="{431F8FA8-3054-4E5A-9607-BF82F6B6C6CE}" destId="{EDD4259F-1F07-441B-A9BA-E6BA7E1A267B}" srcOrd="0" destOrd="0" presId="urn:microsoft.com/office/officeart/2005/8/layout/vList2"/>
    <dgm:cxn modelId="{1C071392-20A4-4FE9-8629-C49D02647FCD}" srcId="{431F8FA8-3054-4E5A-9607-BF82F6B6C6CE}" destId="{C01DB254-330F-4130-9100-5263C474A545}" srcOrd="4" destOrd="0" parTransId="{6C9E0489-9695-48C0-B447-93F18FD93137}" sibTransId="{A6256921-B996-4B1D-A865-5D59354A883A}"/>
    <dgm:cxn modelId="{6E91F9B5-0F04-485C-91C1-5AA4ADC25171}" srcId="{431F8FA8-3054-4E5A-9607-BF82F6B6C6CE}" destId="{2C10EDD5-9DA8-4930-84DA-C7778DED8677}" srcOrd="3" destOrd="0" parTransId="{028E5B84-4259-4EF4-85E3-72556F412C8D}" sibTransId="{5DA06E64-9529-43B3-8F5F-A79AEB469E02}"/>
    <dgm:cxn modelId="{DFC7ECE4-CFC0-4EA5-977C-A026A31977ED}" srcId="{431F8FA8-3054-4E5A-9607-BF82F6B6C6CE}" destId="{99318AEE-6396-43BE-AC05-76BBFC31741E}" srcOrd="1" destOrd="0" parTransId="{5BAF9872-768D-468B-AE85-9C8E2216233C}" sibTransId="{9461CA64-4759-47BF-82DF-18D84E036290}"/>
    <dgm:cxn modelId="{8F495FEB-1A87-4F33-80DB-B439BA1C6224}" type="presOf" srcId="{99318AEE-6396-43BE-AC05-76BBFC31741E}" destId="{86495BCB-6394-4985-B87B-7FE631D5493A}" srcOrd="0" destOrd="0" presId="urn:microsoft.com/office/officeart/2005/8/layout/vList2"/>
    <dgm:cxn modelId="{6E6CE268-B2DA-4F25-837C-7306012A1B6D}" type="presParOf" srcId="{EDD4259F-1F07-441B-A9BA-E6BA7E1A267B}" destId="{78C1B381-0EB6-4886-89C7-BE6382ED905C}" srcOrd="0" destOrd="0" presId="urn:microsoft.com/office/officeart/2005/8/layout/vList2"/>
    <dgm:cxn modelId="{59E29B8C-4461-4637-84BE-FAC8CFA452D2}" type="presParOf" srcId="{EDD4259F-1F07-441B-A9BA-E6BA7E1A267B}" destId="{0C7AAC69-8215-410A-A02A-53A8EFA64123}" srcOrd="1" destOrd="0" presId="urn:microsoft.com/office/officeart/2005/8/layout/vList2"/>
    <dgm:cxn modelId="{964993A0-31DC-4AFA-8C1B-FD4A9F860168}" type="presParOf" srcId="{EDD4259F-1F07-441B-A9BA-E6BA7E1A267B}" destId="{86495BCB-6394-4985-B87B-7FE631D5493A}" srcOrd="2" destOrd="0" presId="urn:microsoft.com/office/officeart/2005/8/layout/vList2"/>
    <dgm:cxn modelId="{AEB73035-6E65-46A7-8BDB-83467F28485B}" type="presParOf" srcId="{EDD4259F-1F07-441B-A9BA-E6BA7E1A267B}" destId="{F6A26401-D580-4E03-A0A1-78532982D3CD}" srcOrd="3" destOrd="0" presId="urn:microsoft.com/office/officeart/2005/8/layout/vList2"/>
    <dgm:cxn modelId="{F7AC81EA-F6E1-4CE5-8486-73EB7098B692}" type="presParOf" srcId="{EDD4259F-1F07-441B-A9BA-E6BA7E1A267B}" destId="{91B25C91-94CB-46FE-8229-A2DC7BDDA6D0}" srcOrd="4" destOrd="0" presId="urn:microsoft.com/office/officeart/2005/8/layout/vList2"/>
    <dgm:cxn modelId="{FCC2D3F5-880E-4E6B-8A3D-A0AF3E1E61B6}" type="presParOf" srcId="{EDD4259F-1F07-441B-A9BA-E6BA7E1A267B}" destId="{FC063B7D-9C34-4037-9009-8332593D1867}" srcOrd="5" destOrd="0" presId="urn:microsoft.com/office/officeart/2005/8/layout/vList2"/>
    <dgm:cxn modelId="{D51952E0-0985-4319-8798-F7041D3938DA}" type="presParOf" srcId="{EDD4259F-1F07-441B-A9BA-E6BA7E1A267B}" destId="{0561C9CB-0575-44B8-B8F8-82170DB53D61}" srcOrd="6" destOrd="0" presId="urn:microsoft.com/office/officeart/2005/8/layout/vList2"/>
    <dgm:cxn modelId="{12D2BA57-8207-4C9D-B9BC-6C1A01F8B680}" type="presParOf" srcId="{EDD4259F-1F07-441B-A9BA-E6BA7E1A267B}" destId="{BCE08197-5CC0-438E-AA26-9D1ED9A0AEE5}" srcOrd="7" destOrd="0" presId="urn:microsoft.com/office/officeart/2005/8/layout/vList2"/>
    <dgm:cxn modelId="{BFB363B2-A34E-42BB-860C-39DBA3A3F47E}" type="presParOf" srcId="{EDD4259F-1F07-441B-A9BA-E6BA7E1A267B}" destId="{BB8929DA-35E6-48FB-8DD5-3014C0548B3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91B115F-B502-4D77-82C8-FD80847C8CC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A0C1501-58AF-446A-AD33-75EAD77F0C5A}">
      <dgm:prSet/>
      <dgm:spPr/>
      <dgm:t>
        <a:bodyPr/>
        <a:lstStyle/>
        <a:p>
          <a:r>
            <a:rPr lang="en-US" dirty="0">
              <a:latin typeface="Times New Roman" panose="02020603050405020304" pitchFamily="18" charset="0"/>
              <a:cs typeface="Times New Roman" panose="02020603050405020304" pitchFamily="18" charset="0"/>
            </a:rPr>
            <a:t>D</a:t>
          </a:r>
          <a:r>
            <a:rPr lang="en-US" b="0" i="0" dirty="0">
              <a:latin typeface="Times New Roman" panose="02020603050405020304" pitchFamily="18" charset="0"/>
              <a:cs typeface="Times New Roman" panose="02020603050405020304" pitchFamily="18" charset="0"/>
            </a:rPr>
            <a:t>evelop a phishing detection system that utilizes network traffic analysis.</a:t>
          </a:r>
          <a:endParaRPr lang="en-US" dirty="0">
            <a:latin typeface="Times New Roman" panose="02020603050405020304" pitchFamily="18" charset="0"/>
            <a:cs typeface="Times New Roman" panose="02020603050405020304" pitchFamily="18" charset="0"/>
          </a:endParaRPr>
        </a:p>
      </dgm:t>
    </dgm:pt>
    <dgm:pt modelId="{F27CC5DC-38C9-45AB-A7E9-06C440E3C083}" type="parTrans" cxnId="{FC924060-AC4C-46B7-AC43-609636E6EE9A}">
      <dgm:prSet/>
      <dgm:spPr/>
      <dgm:t>
        <a:bodyPr/>
        <a:lstStyle/>
        <a:p>
          <a:endParaRPr lang="en-US">
            <a:latin typeface="Times New Roman" panose="02020603050405020304" pitchFamily="18" charset="0"/>
            <a:cs typeface="Times New Roman" panose="02020603050405020304" pitchFamily="18" charset="0"/>
          </a:endParaRPr>
        </a:p>
      </dgm:t>
    </dgm:pt>
    <dgm:pt modelId="{61FDD2E1-D264-4DC0-8819-8A26EF77988D}" type="sibTrans" cxnId="{FC924060-AC4C-46B7-AC43-609636E6EE9A}">
      <dgm:prSet/>
      <dgm:spPr/>
      <dgm:t>
        <a:bodyPr/>
        <a:lstStyle/>
        <a:p>
          <a:endParaRPr lang="en-US">
            <a:latin typeface="Times New Roman" panose="02020603050405020304" pitchFamily="18" charset="0"/>
            <a:cs typeface="Times New Roman" panose="02020603050405020304" pitchFamily="18" charset="0"/>
          </a:endParaRPr>
        </a:p>
      </dgm:t>
    </dgm:pt>
    <dgm:pt modelId="{9C25BE63-C759-40B1-A7AC-790F8B767B0A}">
      <dgm:prSet/>
      <dgm:spPr/>
      <dgm:t>
        <a:bodyPr/>
        <a:lstStyle/>
        <a:p>
          <a:r>
            <a:rPr lang="en-US">
              <a:latin typeface="Times New Roman" panose="02020603050405020304" pitchFamily="18" charset="0"/>
              <a:cs typeface="Times New Roman" panose="02020603050405020304" pitchFamily="18" charset="0"/>
            </a:rPr>
            <a:t>E</a:t>
          </a:r>
          <a:r>
            <a:rPr lang="en-US" b="0" i="0">
              <a:latin typeface="Times New Roman" panose="02020603050405020304" pitchFamily="18" charset="0"/>
              <a:cs typeface="Times New Roman" panose="02020603050405020304" pitchFamily="18" charset="0"/>
            </a:rPr>
            <a:t>nhance the accuracy and reliability while minimizing false positives and false negatives.</a:t>
          </a:r>
          <a:endParaRPr lang="en-US">
            <a:latin typeface="Times New Roman" panose="02020603050405020304" pitchFamily="18" charset="0"/>
            <a:cs typeface="Times New Roman" panose="02020603050405020304" pitchFamily="18" charset="0"/>
          </a:endParaRPr>
        </a:p>
      </dgm:t>
    </dgm:pt>
    <dgm:pt modelId="{8487D566-E1A4-43A9-9AAE-2BAED775D6E2}" type="parTrans" cxnId="{3D897768-5B35-4611-8BD5-163ED57D2057}">
      <dgm:prSet/>
      <dgm:spPr/>
      <dgm:t>
        <a:bodyPr/>
        <a:lstStyle/>
        <a:p>
          <a:endParaRPr lang="en-US">
            <a:latin typeface="Times New Roman" panose="02020603050405020304" pitchFamily="18" charset="0"/>
            <a:cs typeface="Times New Roman" panose="02020603050405020304" pitchFamily="18" charset="0"/>
          </a:endParaRPr>
        </a:p>
      </dgm:t>
    </dgm:pt>
    <dgm:pt modelId="{A412572B-EA28-4A11-A08C-11A1FC6CE508}" type="sibTrans" cxnId="{3D897768-5B35-4611-8BD5-163ED57D2057}">
      <dgm:prSet/>
      <dgm:spPr/>
      <dgm:t>
        <a:bodyPr/>
        <a:lstStyle/>
        <a:p>
          <a:endParaRPr lang="en-US">
            <a:latin typeface="Times New Roman" panose="02020603050405020304" pitchFamily="18" charset="0"/>
            <a:cs typeface="Times New Roman" panose="02020603050405020304" pitchFamily="18" charset="0"/>
          </a:endParaRPr>
        </a:p>
      </dgm:t>
    </dgm:pt>
    <dgm:pt modelId="{E19FE7B8-FC27-4DD7-9288-BE290A4392EF}">
      <dgm:prSet/>
      <dgm:spPr/>
      <dgm:t>
        <a:bodyPr/>
        <a:lstStyle/>
        <a:p>
          <a:r>
            <a:rPr lang="en-US">
              <a:latin typeface="Times New Roman" panose="02020603050405020304" pitchFamily="18" charset="0"/>
              <a:cs typeface="Times New Roman" panose="02020603050405020304" pitchFamily="18" charset="0"/>
            </a:rPr>
            <a:t>S</a:t>
          </a:r>
          <a:r>
            <a:rPr lang="en-US" b="0" i="0">
              <a:latin typeface="Times New Roman" panose="02020603050405020304" pitchFamily="18" charset="0"/>
              <a:cs typeface="Times New Roman" panose="02020603050405020304" pitchFamily="18" charset="0"/>
            </a:rPr>
            <a:t>hould be capable of detecting new and unknown phishing attacks and be able to adapt to evolving techniques used by attackers.</a:t>
          </a:r>
          <a:endParaRPr lang="en-US">
            <a:latin typeface="Times New Roman" panose="02020603050405020304" pitchFamily="18" charset="0"/>
            <a:cs typeface="Times New Roman" panose="02020603050405020304" pitchFamily="18" charset="0"/>
          </a:endParaRPr>
        </a:p>
      </dgm:t>
    </dgm:pt>
    <dgm:pt modelId="{4A02CA0E-8516-49C7-9353-C6A29D2139B4}" type="parTrans" cxnId="{8C1BE1E7-0C6E-482C-95A2-40CFAAF7DC42}">
      <dgm:prSet/>
      <dgm:spPr/>
      <dgm:t>
        <a:bodyPr/>
        <a:lstStyle/>
        <a:p>
          <a:endParaRPr lang="en-US">
            <a:latin typeface="Times New Roman" panose="02020603050405020304" pitchFamily="18" charset="0"/>
            <a:cs typeface="Times New Roman" panose="02020603050405020304" pitchFamily="18" charset="0"/>
          </a:endParaRPr>
        </a:p>
      </dgm:t>
    </dgm:pt>
    <dgm:pt modelId="{B504DDCA-F286-484F-AE45-E21742A19D2C}" type="sibTrans" cxnId="{8C1BE1E7-0C6E-482C-95A2-40CFAAF7DC42}">
      <dgm:prSet/>
      <dgm:spPr/>
      <dgm:t>
        <a:bodyPr/>
        <a:lstStyle/>
        <a:p>
          <a:endParaRPr lang="en-US">
            <a:latin typeface="Times New Roman" panose="02020603050405020304" pitchFamily="18" charset="0"/>
            <a:cs typeface="Times New Roman" panose="02020603050405020304" pitchFamily="18" charset="0"/>
          </a:endParaRPr>
        </a:p>
      </dgm:t>
    </dgm:pt>
    <dgm:pt modelId="{6673E0CB-B42E-4FED-B7DE-13A323A75E61}">
      <dgm:prSet/>
      <dgm:spPr/>
      <dgm:t>
        <a:bodyPr/>
        <a:lstStyle/>
        <a:p>
          <a:r>
            <a:rPr lang="en-US" b="0" i="0">
              <a:latin typeface="Times New Roman" panose="02020603050405020304" pitchFamily="18" charset="0"/>
              <a:cs typeface="Times New Roman" panose="02020603050405020304" pitchFamily="18" charset="0"/>
            </a:rPr>
            <a:t>To enable real-time detection and prevention of phishing attacks.</a:t>
          </a:r>
          <a:endParaRPr lang="en-US">
            <a:latin typeface="Times New Roman" panose="02020603050405020304" pitchFamily="18" charset="0"/>
            <a:cs typeface="Times New Roman" panose="02020603050405020304" pitchFamily="18" charset="0"/>
          </a:endParaRPr>
        </a:p>
      </dgm:t>
    </dgm:pt>
    <dgm:pt modelId="{62111A70-B406-4661-A443-3C359CE577ED}" type="parTrans" cxnId="{4E45917C-0FB1-4CA5-9717-87A39A23E9C3}">
      <dgm:prSet/>
      <dgm:spPr/>
      <dgm:t>
        <a:bodyPr/>
        <a:lstStyle/>
        <a:p>
          <a:endParaRPr lang="en-US">
            <a:latin typeface="Times New Roman" panose="02020603050405020304" pitchFamily="18" charset="0"/>
            <a:cs typeface="Times New Roman" panose="02020603050405020304" pitchFamily="18" charset="0"/>
          </a:endParaRPr>
        </a:p>
      </dgm:t>
    </dgm:pt>
    <dgm:pt modelId="{532A2B46-AF38-45B7-86B6-850567399B1A}" type="sibTrans" cxnId="{4E45917C-0FB1-4CA5-9717-87A39A23E9C3}">
      <dgm:prSet/>
      <dgm:spPr/>
      <dgm:t>
        <a:bodyPr/>
        <a:lstStyle/>
        <a:p>
          <a:endParaRPr lang="en-US">
            <a:latin typeface="Times New Roman" panose="02020603050405020304" pitchFamily="18" charset="0"/>
            <a:cs typeface="Times New Roman" panose="02020603050405020304" pitchFamily="18" charset="0"/>
          </a:endParaRPr>
        </a:p>
      </dgm:t>
    </dgm:pt>
    <dgm:pt modelId="{B8D0C441-1143-4B97-86A8-250D163B9A6F}" type="pres">
      <dgm:prSet presAssocID="{B91B115F-B502-4D77-82C8-FD80847C8CCB}" presName="linear" presStyleCnt="0">
        <dgm:presLayoutVars>
          <dgm:animLvl val="lvl"/>
          <dgm:resizeHandles val="exact"/>
        </dgm:presLayoutVars>
      </dgm:prSet>
      <dgm:spPr/>
    </dgm:pt>
    <dgm:pt modelId="{93357162-D582-4BFC-9CEE-FC2545DD5A18}" type="pres">
      <dgm:prSet presAssocID="{0A0C1501-58AF-446A-AD33-75EAD77F0C5A}" presName="parentText" presStyleLbl="node1" presStyleIdx="0" presStyleCnt="4">
        <dgm:presLayoutVars>
          <dgm:chMax val="0"/>
          <dgm:bulletEnabled val="1"/>
        </dgm:presLayoutVars>
      </dgm:prSet>
      <dgm:spPr/>
    </dgm:pt>
    <dgm:pt modelId="{5D1FC0A0-67AA-426F-A488-A946179BC6F0}" type="pres">
      <dgm:prSet presAssocID="{61FDD2E1-D264-4DC0-8819-8A26EF77988D}" presName="spacer" presStyleCnt="0"/>
      <dgm:spPr/>
    </dgm:pt>
    <dgm:pt modelId="{C0A91B23-2F0A-4A2F-BE9E-CAF6CE9A7F05}" type="pres">
      <dgm:prSet presAssocID="{9C25BE63-C759-40B1-A7AC-790F8B767B0A}" presName="parentText" presStyleLbl="node1" presStyleIdx="1" presStyleCnt="4">
        <dgm:presLayoutVars>
          <dgm:chMax val="0"/>
          <dgm:bulletEnabled val="1"/>
        </dgm:presLayoutVars>
      </dgm:prSet>
      <dgm:spPr/>
    </dgm:pt>
    <dgm:pt modelId="{6AADCBE9-74FE-4820-8741-569434D4C961}" type="pres">
      <dgm:prSet presAssocID="{A412572B-EA28-4A11-A08C-11A1FC6CE508}" presName="spacer" presStyleCnt="0"/>
      <dgm:spPr/>
    </dgm:pt>
    <dgm:pt modelId="{3C2EC8C1-F8AF-4278-9944-FBAFAC3A1BC1}" type="pres">
      <dgm:prSet presAssocID="{E19FE7B8-FC27-4DD7-9288-BE290A4392EF}" presName="parentText" presStyleLbl="node1" presStyleIdx="2" presStyleCnt="4">
        <dgm:presLayoutVars>
          <dgm:chMax val="0"/>
          <dgm:bulletEnabled val="1"/>
        </dgm:presLayoutVars>
      </dgm:prSet>
      <dgm:spPr/>
    </dgm:pt>
    <dgm:pt modelId="{C8B0C4FE-B067-4D2E-95D5-27E38E91A13A}" type="pres">
      <dgm:prSet presAssocID="{B504DDCA-F286-484F-AE45-E21742A19D2C}" presName="spacer" presStyleCnt="0"/>
      <dgm:spPr/>
    </dgm:pt>
    <dgm:pt modelId="{C281B0A2-0473-4992-80E4-5D0E5FF41348}" type="pres">
      <dgm:prSet presAssocID="{6673E0CB-B42E-4FED-B7DE-13A323A75E61}" presName="parentText" presStyleLbl="node1" presStyleIdx="3" presStyleCnt="4">
        <dgm:presLayoutVars>
          <dgm:chMax val="0"/>
          <dgm:bulletEnabled val="1"/>
        </dgm:presLayoutVars>
      </dgm:prSet>
      <dgm:spPr/>
    </dgm:pt>
  </dgm:ptLst>
  <dgm:cxnLst>
    <dgm:cxn modelId="{DC82C004-F269-4AF6-9B39-56F1EE564279}" type="presOf" srcId="{0A0C1501-58AF-446A-AD33-75EAD77F0C5A}" destId="{93357162-D582-4BFC-9CEE-FC2545DD5A18}" srcOrd="0" destOrd="0" presId="urn:microsoft.com/office/officeart/2005/8/layout/vList2"/>
    <dgm:cxn modelId="{FC924060-AC4C-46B7-AC43-609636E6EE9A}" srcId="{B91B115F-B502-4D77-82C8-FD80847C8CCB}" destId="{0A0C1501-58AF-446A-AD33-75EAD77F0C5A}" srcOrd="0" destOrd="0" parTransId="{F27CC5DC-38C9-45AB-A7E9-06C440E3C083}" sibTransId="{61FDD2E1-D264-4DC0-8819-8A26EF77988D}"/>
    <dgm:cxn modelId="{3D897768-5B35-4611-8BD5-163ED57D2057}" srcId="{B91B115F-B502-4D77-82C8-FD80847C8CCB}" destId="{9C25BE63-C759-40B1-A7AC-790F8B767B0A}" srcOrd="1" destOrd="0" parTransId="{8487D566-E1A4-43A9-9AAE-2BAED775D6E2}" sibTransId="{A412572B-EA28-4A11-A08C-11A1FC6CE508}"/>
    <dgm:cxn modelId="{65C21A52-DC39-4E12-9AF4-AC8CB1AF12E3}" type="presOf" srcId="{9C25BE63-C759-40B1-A7AC-790F8B767B0A}" destId="{C0A91B23-2F0A-4A2F-BE9E-CAF6CE9A7F05}" srcOrd="0" destOrd="0" presId="urn:microsoft.com/office/officeart/2005/8/layout/vList2"/>
    <dgm:cxn modelId="{4E45917C-0FB1-4CA5-9717-87A39A23E9C3}" srcId="{B91B115F-B502-4D77-82C8-FD80847C8CCB}" destId="{6673E0CB-B42E-4FED-B7DE-13A323A75E61}" srcOrd="3" destOrd="0" parTransId="{62111A70-B406-4661-A443-3C359CE577ED}" sibTransId="{532A2B46-AF38-45B7-86B6-850567399B1A}"/>
    <dgm:cxn modelId="{36AB0EC4-F7D4-415E-8DB1-207F8DF18223}" type="presOf" srcId="{E19FE7B8-FC27-4DD7-9288-BE290A4392EF}" destId="{3C2EC8C1-F8AF-4278-9944-FBAFAC3A1BC1}" srcOrd="0" destOrd="0" presId="urn:microsoft.com/office/officeart/2005/8/layout/vList2"/>
    <dgm:cxn modelId="{8C1BE1E7-0C6E-482C-95A2-40CFAAF7DC42}" srcId="{B91B115F-B502-4D77-82C8-FD80847C8CCB}" destId="{E19FE7B8-FC27-4DD7-9288-BE290A4392EF}" srcOrd="2" destOrd="0" parTransId="{4A02CA0E-8516-49C7-9353-C6A29D2139B4}" sibTransId="{B504DDCA-F286-484F-AE45-E21742A19D2C}"/>
    <dgm:cxn modelId="{C8BE20F7-0B4E-4551-B3A8-BFFC4891E2E4}" type="presOf" srcId="{6673E0CB-B42E-4FED-B7DE-13A323A75E61}" destId="{C281B0A2-0473-4992-80E4-5D0E5FF41348}" srcOrd="0" destOrd="0" presId="urn:microsoft.com/office/officeart/2005/8/layout/vList2"/>
    <dgm:cxn modelId="{D28448F7-9686-4BB8-A385-1D0FC5B04CDC}" type="presOf" srcId="{B91B115F-B502-4D77-82C8-FD80847C8CCB}" destId="{B8D0C441-1143-4B97-86A8-250D163B9A6F}" srcOrd="0" destOrd="0" presId="urn:microsoft.com/office/officeart/2005/8/layout/vList2"/>
    <dgm:cxn modelId="{349FA926-B1EF-43A2-80D1-CB083FC16578}" type="presParOf" srcId="{B8D0C441-1143-4B97-86A8-250D163B9A6F}" destId="{93357162-D582-4BFC-9CEE-FC2545DD5A18}" srcOrd="0" destOrd="0" presId="urn:microsoft.com/office/officeart/2005/8/layout/vList2"/>
    <dgm:cxn modelId="{A53AB666-D919-4FE7-8634-68E2DAB335BD}" type="presParOf" srcId="{B8D0C441-1143-4B97-86A8-250D163B9A6F}" destId="{5D1FC0A0-67AA-426F-A488-A946179BC6F0}" srcOrd="1" destOrd="0" presId="urn:microsoft.com/office/officeart/2005/8/layout/vList2"/>
    <dgm:cxn modelId="{CD013C4D-ECB5-4BC0-91F6-B47DF0F34D6D}" type="presParOf" srcId="{B8D0C441-1143-4B97-86A8-250D163B9A6F}" destId="{C0A91B23-2F0A-4A2F-BE9E-CAF6CE9A7F05}" srcOrd="2" destOrd="0" presId="urn:microsoft.com/office/officeart/2005/8/layout/vList2"/>
    <dgm:cxn modelId="{6F2952ED-13F7-4041-B2A8-43C7C922368A}" type="presParOf" srcId="{B8D0C441-1143-4B97-86A8-250D163B9A6F}" destId="{6AADCBE9-74FE-4820-8741-569434D4C961}" srcOrd="3" destOrd="0" presId="urn:microsoft.com/office/officeart/2005/8/layout/vList2"/>
    <dgm:cxn modelId="{4F002086-6DF8-473D-BC49-87B53AED766A}" type="presParOf" srcId="{B8D0C441-1143-4B97-86A8-250D163B9A6F}" destId="{3C2EC8C1-F8AF-4278-9944-FBAFAC3A1BC1}" srcOrd="4" destOrd="0" presId="urn:microsoft.com/office/officeart/2005/8/layout/vList2"/>
    <dgm:cxn modelId="{2AEC62EC-C910-4255-8085-D2A776649FDA}" type="presParOf" srcId="{B8D0C441-1143-4B97-86A8-250D163B9A6F}" destId="{C8B0C4FE-B067-4D2E-95D5-27E38E91A13A}" srcOrd="5" destOrd="0" presId="urn:microsoft.com/office/officeart/2005/8/layout/vList2"/>
    <dgm:cxn modelId="{601F9853-9FDA-435D-888B-D409FE63357F}" type="presParOf" srcId="{B8D0C441-1143-4B97-86A8-250D163B9A6F}" destId="{C281B0A2-0473-4992-80E4-5D0E5FF4134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5D430-1C03-4660-AD30-6E9561F7A14D}">
      <dsp:nvSpPr>
        <dsp:cNvPr id="0" name=""/>
        <dsp:cNvSpPr/>
      </dsp:nvSpPr>
      <dsp:spPr>
        <a:xfrm>
          <a:off x="0" y="420"/>
          <a:ext cx="547971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2910DC4-978E-4F25-BEFF-3A124D495706}">
      <dsp:nvSpPr>
        <dsp:cNvPr id="0" name=""/>
        <dsp:cNvSpPr/>
      </dsp:nvSpPr>
      <dsp:spPr>
        <a:xfrm>
          <a:off x="0" y="420"/>
          <a:ext cx="5479719" cy="68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How to use visual similarity to detect phishing websites?</a:t>
          </a:r>
        </a:p>
      </dsp:txBody>
      <dsp:txXfrm>
        <a:off x="0" y="420"/>
        <a:ext cx="5479719" cy="689398"/>
      </dsp:txXfrm>
    </dsp:sp>
    <dsp:sp modelId="{F2CD6D42-C67C-4A88-9ABB-AB71F9F182BE}">
      <dsp:nvSpPr>
        <dsp:cNvPr id="0" name=""/>
        <dsp:cNvSpPr/>
      </dsp:nvSpPr>
      <dsp:spPr>
        <a:xfrm>
          <a:off x="0" y="689818"/>
          <a:ext cx="547971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22E6055-5308-4A7F-9487-3CBDC03CE1A6}">
      <dsp:nvSpPr>
        <dsp:cNvPr id="0" name=""/>
        <dsp:cNvSpPr/>
      </dsp:nvSpPr>
      <dsp:spPr>
        <a:xfrm>
          <a:off x="0" y="689818"/>
          <a:ext cx="5479719" cy="68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How to use the network behavior to detect phishing websites?</a:t>
          </a:r>
        </a:p>
      </dsp:txBody>
      <dsp:txXfrm>
        <a:off x="0" y="689818"/>
        <a:ext cx="5479719" cy="689398"/>
      </dsp:txXfrm>
    </dsp:sp>
    <dsp:sp modelId="{6CFDC986-23EA-42D7-87C1-4FE24E12F1F4}">
      <dsp:nvSpPr>
        <dsp:cNvPr id="0" name=""/>
        <dsp:cNvSpPr/>
      </dsp:nvSpPr>
      <dsp:spPr>
        <a:xfrm>
          <a:off x="0" y="1379216"/>
          <a:ext cx="547971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B1C02CB-C1EE-4B55-9FCF-A3F3970AD04F}">
      <dsp:nvSpPr>
        <dsp:cNvPr id="0" name=""/>
        <dsp:cNvSpPr/>
      </dsp:nvSpPr>
      <dsp:spPr>
        <a:xfrm>
          <a:off x="0" y="1379216"/>
          <a:ext cx="5479719" cy="68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How to identify phishing email by the header and the text in the mail?</a:t>
          </a:r>
        </a:p>
      </dsp:txBody>
      <dsp:txXfrm>
        <a:off x="0" y="1379216"/>
        <a:ext cx="5479719" cy="689398"/>
      </dsp:txXfrm>
    </dsp:sp>
    <dsp:sp modelId="{DB880B61-86B8-4ABE-B3F4-7C6436BE19E9}">
      <dsp:nvSpPr>
        <dsp:cNvPr id="0" name=""/>
        <dsp:cNvSpPr/>
      </dsp:nvSpPr>
      <dsp:spPr>
        <a:xfrm>
          <a:off x="0" y="2068615"/>
          <a:ext cx="547971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B1DACB7-E2E8-4988-85B8-701AA516568B}">
      <dsp:nvSpPr>
        <dsp:cNvPr id="0" name=""/>
        <dsp:cNvSpPr/>
      </dsp:nvSpPr>
      <dsp:spPr>
        <a:xfrm>
          <a:off x="0" y="2068615"/>
          <a:ext cx="5479719" cy="68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How to detect phishing websites focusing on the URL of the suspicious website? </a:t>
          </a:r>
        </a:p>
      </dsp:txBody>
      <dsp:txXfrm>
        <a:off x="0" y="2068615"/>
        <a:ext cx="5479719" cy="689398"/>
      </dsp:txXfrm>
    </dsp:sp>
    <dsp:sp modelId="{E49649B7-BFC6-4511-B411-EECC74BFC89B}">
      <dsp:nvSpPr>
        <dsp:cNvPr id="0" name=""/>
        <dsp:cNvSpPr/>
      </dsp:nvSpPr>
      <dsp:spPr>
        <a:xfrm>
          <a:off x="0" y="2758013"/>
          <a:ext cx="5479719"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92971EA-B4B0-4870-AC9D-13E0EA5D37BA}">
      <dsp:nvSpPr>
        <dsp:cNvPr id="0" name=""/>
        <dsp:cNvSpPr/>
      </dsp:nvSpPr>
      <dsp:spPr>
        <a:xfrm>
          <a:off x="0" y="2758013"/>
          <a:ext cx="5479719" cy="689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How to inform a user about a phishing email or a phishing website through a browser extension and a mobile app?</a:t>
          </a:r>
        </a:p>
      </dsp:txBody>
      <dsp:txXfrm>
        <a:off x="0" y="2758013"/>
        <a:ext cx="5479719" cy="6893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A8E96-B80B-482D-9DB5-663898B23333}">
      <dsp:nvSpPr>
        <dsp:cNvPr id="0" name=""/>
        <dsp:cNvSpPr/>
      </dsp:nvSpPr>
      <dsp:spPr>
        <a:xfrm>
          <a:off x="0" y="20184"/>
          <a:ext cx="10626969" cy="8745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latin typeface="Times New Roman" panose="02020603050405020304" pitchFamily="18" charset="0"/>
              <a:cs typeface="Times New Roman" panose="02020603050405020304" pitchFamily="18" charset="0"/>
            </a:rPr>
            <a:t>Investigate the effectiveness of different URL features for phishing website detection.</a:t>
          </a:r>
          <a:endParaRPr lang="en-US" sz="2300" kern="1200">
            <a:latin typeface="Times New Roman" panose="02020603050405020304" pitchFamily="18" charset="0"/>
            <a:cs typeface="Times New Roman" panose="02020603050405020304" pitchFamily="18" charset="0"/>
          </a:endParaRPr>
        </a:p>
      </dsp:txBody>
      <dsp:txXfrm>
        <a:off x="42693" y="62877"/>
        <a:ext cx="10541583" cy="789189"/>
      </dsp:txXfrm>
    </dsp:sp>
    <dsp:sp modelId="{4E0E06B7-66A0-410D-9E33-5AC4663EF0FF}">
      <dsp:nvSpPr>
        <dsp:cNvPr id="0" name=""/>
        <dsp:cNvSpPr/>
      </dsp:nvSpPr>
      <dsp:spPr>
        <a:xfrm>
          <a:off x="0" y="960999"/>
          <a:ext cx="10626969" cy="8745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dirty="0">
              <a:latin typeface="Times New Roman" panose="02020603050405020304" pitchFamily="18" charset="0"/>
              <a:cs typeface="Times New Roman" panose="02020603050405020304" pitchFamily="18" charset="0"/>
            </a:rPr>
            <a:t>Evaluate the performance of different machine learning algorithms for phishing website detection using URL features.</a:t>
          </a:r>
          <a:endParaRPr lang="en-US" sz="2300" kern="1200" dirty="0">
            <a:latin typeface="Times New Roman" panose="02020603050405020304" pitchFamily="18" charset="0"/>
            <a:cs typeface="Times New Roman" panose="02020603050405020304" pitchFamily="18" charset="0"/>
          </a:endParaRPr>
        </a:p>
      </dsp:txBody>
      <dsp:txXfrm>
        <a:off x="42693" y="1003692"/>
        <a:ext cx="10541583" cy="789189"/>
      </dsp:txXfrm>
    </dsp:sp>
    <dsp:sp modelId="{BD69D8F0-A040-46AE-8AB9-E1C5135E3029}">
      <dsp:nvSpPr>
        <dsp:cNvPr id="0" name=""/>
        <dsp:cNvSpPr/>
      </dsp:nvSpPr>
      <dsp:spPr>
        <a:xfrm>
          <a:off x="0" y="1901814"/>
          <a:ext cx="10626969" cy="8745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latin typeface="Times New Roman" panose="02020603050405020304" pitchFamily="18" charset="0"/>
              <a:cs typeface="Times New Roman" panose="02020603050405020304" pitchFamily="18" charset="0"/>
            </a:rPr>
            <a:t>Design an optimized machine learning model that can achieve high accuracy and efficiency in detecting phishing websites using URL features.</a:t>
          </a:r>
          <a:endParaRPr lang="en-US" sz="2300" kern="1200">
            <a:latin typeface="Times New Roman" panose="02020603050405020304" pitchFamily="18" charset="0"/>
            <a:cs typeface="Times New Roman" panose="02020603050405020304" pitchFamily="18" charset="0"/>
          </a:endParaRPr>
        </a:p>
      </dsp:txBody>
      <dsp:txXfrm>
        <a:off x="42693" y="1944507"/>
        <a:ext cx="10541583" cy="789189"/>
      </dsp:txXfrm>
    </dsp:sp>
    <dsp:sp modelId="{2A5B3AF2-0AF8-45F7-B76A-7502FCA96EE3}">
      <dsp:nvSpPr>
        <dsp:cNvPr id="0" name=""/>
        <dsp:cNvSpPr/>
      </dsp:nvSpPr>
      <dsp:spPr>
        <a:xfrm>
          <a:off x="0" y="2842629"/>
          <a:ext cx="10626969" cy="8745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latin typeface="Times New Roman" panose="02020603050405020304" pitchFamily="18" charset="0"/>
              <a:cs typeface="Times New Roman" panose="02020603050405020304" pitchFamily="18" charset="0"/>
            </a:rPr>
            <a:t>Compare the performance of the proposed model with existing state-of-the-art phishing website detection methods.</a:t>
          </a:r>
          <a:endParaRPr lang="en-US" sz="2300" kern="1200">
            <a:latin typeface="Times New Roman" panose="02020603050405020304" pitchFamily="18" charset="0"/>
            <a:cs typeface="Times New Roman" panose="02020603050405020304" pitchFamily="18" charset="0"/>
          </a:endParaRPr>
        </a:p>
      </dsp:txBody>
      <dsp:txXfrm>
        <a:off x="42693" y="2885322"/>
        <a:ext cx="10541583" cy="789189"/>
      </dsp:txXfrm>
    </dsp:sp>
    <dsp:sp modelId="{0F78BBEE-4868-452E-86E2-A7C9D87A9994}">
      <dsp:nvSpPr>
        <dsp:cNvPr id="0" name=""/>
        <dsp:cNvSpPr/>
      </dsp:nvSpPr>
      <dsp:spPr>
        <a:xfrm>
          <a:off x="0" y="3783444"/>
          <a:ext cx="10626969" cy="8745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Made  URL blocker to block the Pshing URLs  </a:t>
          </a:r>
        </a:p>
      </dsp:txBody>
      <dsp:txXfrm>
        <a:off x="42693" y="3826137"/>
        <a:ext cx="10541583" cy="789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9F2843-C987-40CA-8637-0AC0039500F0}">
      <dsp:nvSpPr>
        <dsp:cNvPr id="0" name=""/>
        <dsp:cNvSpPr/>
      </dsp:nvSpPr>
      <dsp:spPr>
        <a:xfrm>
          <a:off x="0" y="745053"/>
          <a:ext cx="10506456" cy="137548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F0E05-129A-4361-B268-D7CBFA2F73B1}">
      <dsp:nvSpPr>
        <dsp:cNvPr id="0" name=""/>
        <dsp:cNvSpPr/>
      </dsp:nvSpPr>
      <dsp:spPr>
        <a:xfrm>
          <a:off x="416083" y="1054537"/>
          <a:ext cx="756516" cy="7565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F2767E-06FC-4F07-9377-1C9AA7F2CB8F}">
      <dsp:nvSpPr>
        <dsp:cNvPr id="0" name=""/>
        <dsp:cNvSpPr/>
      </dsp:nvSpPr>
      <dsp:spPr>
        <a:xfrm>
          <a:off x="1588683" y="745053"/>
          <a:ext cx="8917772" cy="13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Main objective</a:t>
          </a:r>
        </a:p>
      </dsp:txBody>
      <dsp:txXfrm>
        <a:off x="1588683" y="745053"/>
        <a:ext cx="8917772" cy="1375483"/>
      </dsp:txXfrm>
    </dsp:sp>
    <dsp:sp modelId="{4E399961-E11C-4C8B-9F30-5E47FE360961}">
      <dsp:nvSpPr>
        <dsp:cNvPr id="0" name=""/>
        <dsp:cNvSpPr/>
      </dsp:nvSpPr>
      <dsp:spPr>
        <a:xfrm>
          <a:off x="0" y="2464408"/>
          <a:ext cx="10506456" cy="137548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8C0983-248C-4180-A22A-49644A15F47D}">
      <dsp:nvSpPr>
        <dsp:cNvPr id="0" name=""/>
        <dsp:cNvSpPr/>
      </dsp:nvSpPr>
      <dsp:spPr>
        <a:xfrm>
          <a:off x="416083" y="2773892"/>
          <a:ext cx="756516" cy="7565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E88C84-271C-47DF-B650-F8A708AA4AAD}">
      <dsp:nvSpPr>
        <dsp:cNvPr id="0" name=""/>
        <dsp:cNvSpPr/>
      </dsp:nvSpPr>
      <dsp:spPr>
        <a:xfrm>
          <a:off x="1588683" y="2464408"/>
          <a:ext cx="8917772" cy="1375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572" tIns="145572" rIns="145572" bIns="145572"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To implement a mobile application and a web extension capable of  detecting phishing emails and web sites utilizing machine learning models.</a:t>
          </a:r>
        </a:p>
      </dsp:txBody>
      <dsp:txXfrm>
        <a:off x="1588683" y="2464408"/>
        <a:ext cx="8917772" cy="13754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9A000-9C93-4F68-A37C-56AD0A93FCB0}">
      <dsp:nvSpPr>
        <dsp:cNvPr id="0" name=""/>
        <dsp:cNvSpPr/>
      </dsp:nvSpPr>
      <dsp:spPr>
        <a:xfrm>
          <a:off x="0" y="549"/>
          <a:ext cx="10515600" cy="889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latin typeface="Times New Roman" panose="02020603050405020304" pitchFamily="18" charset="0"/>
              <a:cs typeface="Times New Roman" panose="02020603050405020304" pitchFamily="18" charset="0"/>
            </a:rPr>
            <a:t>Background</a:t>
          </a:r>
        </a:p>
      </dsp:txBody>
      <dsp:txXfrm>
        <a:off x="43407" y="43956"/>
        <a:ext cx="10428786" cy="802386"/>
      </dsp:txXfrm>
    </dsp:sp>
    <dsp:sp modelId="{CC7BC44C-4F00-4F74-9F1B-614F85D9269B}">
      <dsp:nvSpPr>
        <dsp:cNvPr id="0" name=""/>
        <dsp:cNvSpPr/>
      </dsp:nvSpPr>
      <dsp:spPr>
        <a:xfrm>
          <a:off x="0" y="889749"/>
          <a:ext cx="10515600" cy="3461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US" sz="3000" kern="1200">
              <a:latin typeface="Times New Roman" panose="02020603050405020304" pitchFamily="18" charset="0"/>
              <a:cs typeface="Times New Roman" panose="02020603050405020304" pitchFamily="18" charset="0"/>
            </a:rPr>
            <a:t>Over the few years , there is a rise of phishing attacks with the covid 19 pandemic.</a:t>
          </a:r>
        </a:p>
        <a:p>
          <a:pPr marL="285750" lvl="1" indent="-285750" algn="l" defTabSz="1333500">
            <a:lnSpc>
              <a:spcPct val="90000"/>
            </a:lnSpc>
            <a:spcBef>
              <a:spcPct val="0"/>
            </a:spcBef>
            <a:spcAft>
              <a:spcPct val="20000"/>
            </a:spcAft>
            <a:buChar char="•"/>
          </a:pPr>
          <a:r>
            <a:rPr lang="en-US" sz="3000" kern="1200" dirty="0">
              <a:latin typeface="Times New Roman" panose="02020603050405020304" pitchFamily="18" charset="0"/>
              <a:cs typeface="Times New Roman" panose="02020603050405020304" pitchFamily="18" charset="0"/>
            </a:rPr>
            <a:t>In a survey [7] conducted on identifying phishing sites, 90% of the respondents were unable to identify a phishing website from a legitimate one.</a:t>
          </a:r>
        </a:p>
        <a:p>
          <a:pPr marL="285750" lvl="1" indent="-285750" algn="l" defTabSz="1333500">
            <a:lnSpc>
              <a:spcPct val="90000"/>
            </a:lnSpc>
            <a:spcBef>
              <a:spcPct val="0"/>
            </a:spcBef>
            <a:spcAft>
              <a:spcPct val="20000"/>
            </a:spcAft>
            <a:buChar char="•"/>
          </a:pPr>
          <a:r>
            <a:rPr lang="en-US" sz="3000" kern="1200">
              <a:latin typeface="Times New Roman" panose="02020603050405020304" pitchFamily="18" charset="0"/>
              <a:cs typeface="Times New Roman" panose="02020603050405020304" pitchFamily="18" charset="0"/>
            </a:rPr>
            <a:t>There is a high visual resemblance between the phishing website and the targeted legitimate site, such as page layouts, images, text content, font size, and font color [6].</a:t>
          </a:r>
        </a:p>
      </dsp:txBody>
      <dsp:txXfrm>
        <a:off x="0" y="889749"/>
        <a:ext cx="10515600" cy="34610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B9403-009A-44B9-B328-30F3CFE33130}">
      <dsp:nvSpPr>
        <dsp:cNvPr id="0" name=""/>
        <dsp:cNvSpPr/>
      </dsp:nvSpPr>
      <dsp:spPr>
        <a:xfrm>
          <a:off x="1212569" y="457776"/>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4CBEA7-1938-4219-B2F1-C1EB63E24858}">
      <dsp:nvSpPr>
        <dsp:cNvPr id="0" name=""/>
        <dsp:cNvSpPr/>
      </dsp:nvSpPr>
      <dsp:spPr>
        <a:xfrm>
          <a:off x="417971" y="2273561"/>
          <a:ext cx="2889450" cy="16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How to enhance an existing dataset with more updated features focusing on visual similarity features which can be utilized to classify phishing websites.</a:t>
          </a:r>
        </a:p>
      </dsp:txBody>
      <dsp:txXfrm>
        <a:off x="417971" y="2273561"/>
        <a:ext cx="2889450" cy="1620000"/>
      </dsp:txXfrm>
    </dsp:sp>
    <dsp:sp modelId="{59AEC76C-C980-47E3-BB7C-349FB07C58F5}">
      <dsp:nvSpPr>
        <dsp:cNvPr id="0" name=""/>
        <dsp:cNvSpPr/>
      </dsp:nvSpPr>
      <dsp:spPr>
        <a:xfrm>
          <a:off x="4607673" y="457776"/>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D7C21D-16BB-418F-9209-B3621AF3C70A}">
      <dsp:nvSpPr>
        <dsp:cNvPr id="0" name=""/>
        <dsp:cNvSpPr/>
      </dsp:nvSpPr>
      <dsp:spPr>
        <a:xfrm>
          <a:off x="3813075" y="2273561"/>
          <a:ext cx="2889450" cy="16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How to build a generalized model that can detect phishing websites which do not contain in the dataset.</a:t>
          </a:r>
        </a:p>
      </dsp:txBody>
      <dsp:txXfrm>
        <a:off x="3813075" y="2273561"/>
        <a:ext cx="2889450" cy="1620000"/>
      </dsp:txXfrm>
    </dsp:sp>
    <dsp:sp modelId="{B5F67406-395B-47B9-959F-4014186225C5}">
      <dsp:nvSpPr>
        <dsp:cNvPr id="0" name=""/>
        <dsp:cNvSpPr/>
      </dsp:nvSpPr>
      <dsp:spPr>
        <a:xfrm>
          <a:off x="8002777" y="457776"/>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58A135-C82F-4730-8EA2-2E9F4E07DD0C}">
      <dsp:nvSpPr>
        <dsp:cNvPr id="0" name=""/>
        <dsp:cNvSpPr/>
      </dsp:nvSpPr>
      <dsp:spPr>
        <a:xfrm>
          <a:off x="7208178" y="2273561"/>
          <a:ext cx="2889450" cy="16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How to further optimize the size and the inference time of the model, to be able to deploy the models on the mobile app itself.</a:t>
          </a:r>
        </a:p>
      </dsp:txBody>
      <dsp:txXfrm>
        <a:off x="7208178" y="2273561"/>
        <a:ext cx="2889450" cy="16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8A1C1-4C98-4355-BFFE-F14FFDC7779B}">
      <dsp:nvSpPr>
        <dsp:cNvPr id="0" name=""/>
        <dsp:cNvSpPr/>
      </dsp:nvSpPr>
      <dsp:spPr>
        <a:xfrm>
          <a:off x="0" y="619164"/>
          <a:ext cx="10407162" cy="11430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B320A-EB52-458D-827E-8FA401C22557}">
      <dsp:nvSpPr>
        <dsp:cNvPr id="0" name=""/>
        <dsp:cNvSpPr/>
      </dsp:nvSpPr>
      <dsp:spPr>
        <a:xfrm>
          <a:off x="345779" y="876356"/>
          <a:ext cx="628690" cy="628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3E9495-5F1F-496A-BB8B-55C4C53EF823}">
      <dsp:nvSpPr>
        <dsp:cNvPr id="0" name=""/>
        <dsp:cNvSpPr/>
      </dsp:nvSpPr>
      <dsp:spPr>
        <a:xfrm>
          <a:off x="1320249" y="619164"/>
          <a:ext cx="9086912" cy="114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75" tIns="120975" rIns="120975" bIns="120975" numCol="1" spcCol="1270" anchor="ctr" anchorCtr="0">
          <a:noAutofit/>
        </a:bodyPr>
        <a:lstStyle/>
        <a:p>
          <a:pPr marL="0" lvl="0" indent="0" algn="l" defTabSz="1111250">
            <a:lnSpc>
              <a:spcPct val="10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Specific objective</a:t>
          </a:r>
        </a:p>
      </dsp:txBody>
      <dsp:txXfrm>
        <a:off x="1320249" y="619164"/>
        <a:ext cx="9086912" cy="1143073"/>
      </dsp:txXfrm>
    </dsp:sp>
    <dsp:sp modelId="{1BC4FBAC-E4BE-4E72-9DB5-7D7F03E370A9}">
      <dsp:nvSpPr>
        <dsp:cNvPr id="0" name=""/>
        <dsp:cNvSpPr/>
      </dsp:nvSpPr>
      <dsp:spPr>
        <a:xfrm>
          <a:off x="0" y="2048006"/>
          <a:ext cx="10407162" cy="11430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856EB3-0BFF-4423-B4DB-06B7830C307C}">
      <dsp:nvSpPr>
        <dsp:cNvPr id="0" name=""/>
        <dsp:cNvSpPr/>
      </dsp:nvSpPr>
      <dsp:spPr>
        <a:xfrm>
          <a:off x="345779" y="2305197"/>
          <a:ext cx="628690" cy="628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870C80-0F63-4862-B2A2-A08240670551}">
      <dsp:nvSpPr>
        <dsp:cNvPr id="0" name=""/>
        <dsp:cNvSpPr/>
      </dsp:nvSpPr>
      <dsp:spPr>
        <a:xfrm>
          <a:off x="1320249" y="2048006"/>
          <a:ext cx="9086912" cy="114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75" tIns="120975" rIns="120975" bIns="120975" numCol="1" spcCol="1270" anchor="ctr" anchorCtr="0">
          <a:noAutofit/>
        </a:bodyPr>
        <a:lstStyle/>
        <a:p>
          <a:pPr marL="0" lvl="0" indent="0" algn="l" defTabSz="1111250">
            <a:lnSpc>
              <a:spcPct val="100000"/>
            </a:lnSpc>
            <a:spcBef>
              <a:spcPct val="0"/>
            </a:spcBef>
            <a:spcAft>
              <a:spcPct val="35000"/>
            </a:spcAft>
            <a:buNone/>
          </a:pPr>
          <a:r>
            <a:rPr lang="en-US" sz="2500" kern="1200">
              <a:latin typeface="Times New Roman" panose="02020603050405020304" pitchFamily="18" charset="0"/>
              <a:cs typeface="Times New Roman" panose="02020603050405020304" pitchFamily="18" charset="0"/>
            </a:rPr>
            <a:t>Identify phishing websites using visual similarity.</a:t>
          </a:r>
        </a:p>
      </dsp:txBody>
      <dsp:txXfrm>
        <a:off x="1320249" y="2048006"/>
        <a:ext cx="9086912" cy="11430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54E417-A058-4636-95B6-2D928D60B66F}">
      <dsp:nvSpPr>
        <dsp:cNvPr id="0" name=""/>
        <dsp:cNvSpPr/>
      </dsp:nvSpPr>
      <dsp:spPr>
        <a:xfrm>
          <a:off x="183517" y="400283"/>
          <a:ext cx="1321041" cy="13210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ECAF37-F563-4011-95E2-8A035A921E5B}">
      <dsp:nvSpPr>
        <dsp:cNvPr id="0" name=""/>
        <dsp:cNvSpPr/>
      </dsp:nvSpPr>
      <dsp:spPr>
        <a:xfrm>
          <a:off x="460936" y="677702"/>
          <a:ext cx="766203" cy="7662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F9B19-2DEE-4542-9E43-3358485EE028}">
      <dsp:nvSpPr>
        <dsp:cNvPr id="0" name=""/>
        <dsp:cNvSpPr/>
      </dsp:nvSpPr>
      <dsp:spPr>
        <a:xfrm>
          <a:off x="1787639" y="400283"/>
          <a:ext cx="3113883" cy="1321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To develop a machine learning model that can detect phishing websites using visual similarity of a websites.</a:t>
          </a:r>
        </a:p>
      </dsp:txBody>
      <dsp:txXfrm>
        <a:off x="1787639" y="400283"/>
        <a:ext cx="3113883" cy="1321041"/>
      </dsp:txXfrm>
    </dsp:sp>
    <dsp:sp modelId="{FAD634E7-9F92-4F24-9202-A4D8DB5A8F55}">
      <dsp:nvSpPr>
        <dsp:cNvPr id="0" name=""/>
        <dsp:cNvSpPr/>
      </dsp:nvSpPr>
      <dsp:spPr>
        <a:xfrm>
          <a:off x="5444092" y="400283"/>
          <a:ext cx="1321041" cy="13210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6A78C4-C555-4D8F-970F-621EBE5935F5}">
      <dsp:nvSpPr>
        <dsp:cNvPr id="0" name=""/>
        <dsp:cNvSpPr/>
      </dsp:nvSpPr>
      <dsp:spPr>
        <a:xfrm>
          <a:off x="5721511" y="677702"/>
          <a:ext cx="766203" cy="766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809F43-5B7C-4EBF-8757-066B5A36CC9A}">
      <dsp:nvSpPr>
        <dsp:cNvPr id="0" name=""/>
        <dsp:cNvSpPr/>
      </dsp:nvSpPr>
      <dsp:spPr>
        <a:xfrm>
          <a:off x="7048214" y="400283"/>
          <a:ext cx="3113883" cy="1321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To improve model to be able to detect  new phishing websites that are not in the data set that was used for training purposes.</a:t>
          </a:r>
        </a:p>
      </dsp:txBody>
      <dsp:txXfrm>
        <a:off x="7048214" y="400283"/>
        <a:ext cx="3113883" cy="1321041"/>
      </dsp:txXfrm>
    </dsp:sp>
    <dsp:sp modelId="{8FA95389-FEB7-4120-8A90-DFD1CB81E8B7}">
      <dsp:nvSpPr>
        <dsp:cNvPr id="0" name=""/>
        <dsp:cNvSpPr/>
      </dsp:nvSpPr>
      <dsp:spPr>
        <a:xfrm>
          <a:off x="183517" y="2426446"/>
          <a:ext cx="1321041" cy="13210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1E3ED-C806-4D0C-B9C4-44029A635521}">
      <dsp:nvSpPr>
        <dsp:cNvPr id="0" name=""/>
        <dsp:cNvSpPr/>
      </dsp:nvSpPr>
      <dsp:spPr>
        <a:xfrm>
          <a:off x="460936" y="2703864"/>
          <a:ext cx="766203" cy="7662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CBEE03-B5DE-4903-9833-EA55ABDA58B2}">
      <dsp:nvSpPr>
        <dsp:cNvPr id="0" name=""/>
        <dsp:cNvSpPr/>
      </dsp:nvSpPr>
      <dsp:spPr>
        <a:xfrm>
          <a:off x="1787639" y="2426446"/>
          <a:ext cx="3113883" cy="1321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To further optimize  the size and the inference time of the model for edge computing.</a:t>
          </a:r>
        </a:p>
      </dsp:txBody>
      <dsp:txXfrm>
        <a:off x="1787639" y="2426446"/>
        <a:ext cx="3113883" cy="1321041"/>
      </dsp:txXfrm>
    </dsp:sp>
    <dsp:sp modelId="{E523497A-C1D4-4098-B2A5-C7A6BCC5E554}">
      <dsp:nvSpPr>
        <dsp:cNvPr id="0" name=""/>
        <dsp:cNvSpPr/>
      </dsp:nvSpPr>
      <dsp:spPr>
        <a:xfrm>
          <a:off x="5444092" y="2426446"/>
          <a:ext cx="1321041" cy="132104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BE8E42-7DAC-4911-A7DB-53EE8509C1CB}">
      <dsp:nvSpPr>
        <dsp:cNvPr id="0" name=""/>
        <dsp:cNvSpPr/>
      </dsp:nvSpPr>
      <dsp:spPr>
        <a:xfrm>
          <a:off x="5721511" y="2703864"/>
          <a:ext cx="766203" cy="7662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5E8C4E-4DA1-404F-85FD-F4D8F23F3629}">
      <dsp:nvSpPr>
        <dsp:cNvPr id="0" name=""/>
        <dsp:cNvSpPr/>
      </dsp:nvSpPr>
      <dsp:spPr>
        <a:xfrm>
          <a:off x="7048214" y="2426446"/>
          <a:ext cx="3113883" cy="1321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latin typeface="Times New Roman" panose="02020603050405020304" pitchFamily="18" charset="0"/>
              <a:cs typeface="Times New Roman" panose="02020603050405020304" pitchFamily="18" charset="0"/>
            </a:rPr>
            <a:t>To integrate the developed models to a mobile application.</a:t>
          </a:r>
        </a:p>
      </dsp:txBody>
      <dsp:txXfrm>
        <a:off x="7048214" y="2426446"/>
        <a:ext cx="3113883" cy="13210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6619A-AFAE-7848-B907-5FEEFAA0F30C}">
      <dsp:nvSpPr>
        <dsp:cNvPr id="0" name=""/>
        <dsp:cNvSpPr/>
      </dsp:nvSpPr>
      <dsp:spPr>
        <a:xfrm>
          <a:off x="623" y="497143"/>
          <a:ext cx="1675991" cy="41899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Initiation</a:t>
          </a:r>
        </a:p>
      </dsp:txBody>
      <dsp:txXfrm>
        <a:off x="12895" y="509415"/>
        <a:ext cx="1651447" cy="394453"/>
      </dsp:txXfrm>
    </dsp:sp>
    <dsp:sp modelId="{A9FE5504-AB4C-E34F-99D8-1786B6F9F872}">
      <dsp:nvSpPr>
        <dsp:cNvPr id="0" name=""/>
        <dsp:cNvSpPr/>
      </dsp:nvSpPr>
      <dsp:spPr>
        <a:xfrm rot="5400000">
          <a:off x="801956" y="952803"/>
          <a:ext cx="73324" cy="73324"/>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912221-BDF8-6F41-B034-1FDE82F2A7D0}">
      <dsp:nvSpPr>
        <dsp:cNvPr id="0" name=""/>
        <dsp:cNvSpPr/>
      </dsp:nvSpPr>
      <dsp:spPr>
        <a:xfrm>
          <a:off x="623" y="1062790"/>
          <a:ext cx="1675991" cy="418997"/>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0" i="0" u="none" kern="1200" dirty="0">
              <a:latin typeface="Times New Roman" panose="02020603050405020304" pitchFamily="18" charset="0"/>
              <a:cs typeface="Times New Roman" panose="02020603050405020304" pitchFamily="18" charset="0"/>
            </a:rPr>
            <a:t>Conduct background Study</a:t>
          </a:r>
          <a:endParaRPr lang="en-GB" sz="1000" kern="1200" dirty="0">
            <a:latin typeface="Times New Roman" panose="02020603050405020304" pitchFamily="18" charset="0"/>
            <a:cs typeface="Times New Roman" panose="02020603050405020304" pitchFamily="18" charset="0"/>
          </a:endParaRPr>
        </a:p>
      </dsp:txBody>
      <dsp:txXfrm>
        <a:off x="12895" y="1075062"/>
        <a:ext cx="1651447" cy="394453"/>
      </dsp:txXfrm>
    </dsp:sp>
    <dsp:sp modelId="{09E97E9E-CE23-0E45-BA30-46F4E3FD7B88}">
      <dsp:nvSpPr>
        <dsp:cNvPr id="0" name=""/>
        <dsp:cNvSpPr/>
      </dsp:nvSpPr>
      <dsp:spPr>
        <a:xfrm rot="5400000">
          <a:off x="801956" y="1518450"/>
          <a:ext cx="73324" cy="73324"/>
        </a:xfrm>
        <a:prstGeom prst="rightArrow">
          <a:avLst>
            <a:gd name="adj1" fmla="val 667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426F67-3B7C-6C4E-9827-59ADB900C82F}">
      <dsp:nvSpPr>
        <dsp:cNvPr id="0" name=""/>
        <dsp:cNvSpPr/>
      </dsp:nvSpPr>
      <dsp:spPr>
        <a:xfrm>
          <a:off x="623" y="1628437"/>
          <a:ext cx="1675991" cy="418997"/>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Identify the existing issues</a:t>
          </a:r>
        </a:p>
      </dsp:txBody>
      <dsp:txXfrm>
        <a:off x="12895" y="1640709"/>
        <a:ext cx="1651447" cy="394453"/>
      </dsp:txXfrm>
    </dsp:sp>
    <dsp:sp modelId="{CA174BD3-4425-8844-A5FD-649921467E4E}">
      <dsp:nvSpPr>
        <dsp:cNvPr id="0" name=""/>
        <dsp:cNvSpPr/>
      </dsp:nvSpPr>
      <dsp:spPr>
        <a:xfrm rot="5400000">
          <a:off x="801956" y="2084098"/>
          <a:ext cx="73324" cy="73324"/>
        </a:xfrm>
        <a:prstGeom prst="rightArrow">
          <a:avLst>
            <a:gd name="adj1" fmla="val 667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435C89-88E7-6341-8317-3142833194DE}">
      <dsp:nvSpPr>
        <dsp:cNvPr id="0" name=""/>
        <dsp:cNvSpPr/>
      </dsp:nvSpPr>
      <dsp:spPr>
        <a:xfrm>
          <a:off x="623" y="2194085"/>
          <a:ext cx="1675991" cy="418997"/>
        </a:xfrm>
        <a:prstGeom prst="roundRect">
          <a:avLst>
            <a:gd name="adj" fmla="val 1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0" i="0" u="none" kern="1200" dirty="0">
              <a:latin typeface="Times New Roman" panose="02020603050405020304" pitchFamily="18" charset="0"/>
              <a:cs typeface="Times New Roman" panose="02020603050405020304" pitchFamily="18" charset="0"/>
            </a:rPr>
            <a:t>Recognize research gap</a:t>
          </a:r>
          <a:endParaRPr lang="en-GB" sz="1000" kern="1200" dirty="0">
            <a:latin typeface="Times New Roman" panose="02020603050405020304" pitchFamily="18" charset="0"/>
            <a:cs typeface="Times New Roman" panose="02020603050405020304" pitchFamily="18" charset="0"/>
          </a:endParaRPr>
        </a:p>
      </dsp:txBody>
      <dsp:txXfrm>
        <a:off x="12895" y="2206357"/>
        <a:ext cx="1651447" cy="394453"/>
      </dsp:txXfrm>
    </dsp:sp>
    <dsp:sp modelId="{D38FDE9C-3F6C-4D40-A93A-AAF4189AF77C}">
      <dsp:nvSpPr>
        <dsp:cNvPr id="0" name=""/>
        <dsp:cNvSpPr/>
      </dsp:nvSpPr>
      <dsp:spPr>
        <a:xfrm rot="5400000">
          <a:off x="801956" y="2649745"/>
          <a:ext cx="73324" cy="73324"/>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19CA34-F53E-5B4C-A906-179BA5C3A9F4}">
      <dsp:nvSpPr>
        <dsp:cNvPr id="0" name=""/>
        <dsp:cNvSpPr/>
      </dsp:nvSpPr>
      <dsp:spPr>
        <a:xfrm>
          <a:off x="623" y="2759732"/>
          <a:ext cx="1675991" cy="418997"/>
        </a:xfrm>
        <a:prstGeom prst="roundRect">
          <a:avLst>
            <a:gd name="adj" fmla="val 1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0" i="0" u="none" kern="1200">
              <a:latin typeface="Times New Roman" panose="02020603050405020304" pitchFamily="18" charset="0"/>
              <a:cs typeface="Times New Roman" panose="02020603050405020304" pitchFamily="18" charset="0"/>
            </a:rPr>
            <a:t>Develop research objectives</a:t>
          </a:r>
          <a:endParaRPr lang="en-GB" sz="1000" kern="1200" dirty="0">
            <a:latin typeface="Times New Roman" panose="02020603050405020304" pitchFamily="18" charset="0"/>
            <a:cs typeface="Times New Roman" panose="02020603050405020304" pitchFamily="18" charset="0"/>
          </a:endParaRPr>
        </a:p>
      </dsp:txBody>
      <dsp:txXfrm>
        <a:off x="12895" y="2772004"/>
        <a:ext cx="1651447" cy="394453"/>
      </dsp:txXfrm>
    </dsp:sp>
    <dsp:sp modelId="{B478C354-BBE9-1A4B-978D-BC5B960310CD}">
      <dsp:nvSpPr>
        <dsp:cNvPr id="0" name=""/>
        <dsp:cNvSpPr/>
      </dsp:nvSpPr>
      <dsp:spPr>
        <a:xfrm rot="5400000">
          <a:off x="801956" y="3215392"/>
          <a:ext cx="73324" cy="73324"/>
        </a:xfrm>
        <a:prstGeom prst="rightArrow">
          <a:avLst>
            <a:gd name="adj1" fmla="val 667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C3AB7C-6D06-2E47-9AFE-DC80AC132BC1}">
      <dsp:nvSpPr>
        <dsp:cNvPr id="0" name=""/>
        <dsp:cNvSpPr/>
      </dsp:nvSpPr>
      <dsp:spPr>
        <a:xfrm>
          <a:off x="623" y="3325379"/>
          <a:ext cx="1675991" cy="418997"/>
        </a:xfrm>
        <a:prstGeom prst="roundRect">
          <a:avLst>
            <a:gd name="adj" fmla="val 1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0" i="0" u="none" kern="1200" dirty="0">
              <a:latin typeface="Times New Roman" panose="02020603050405020304" pitchFamily="18" charset="0"/>
              <a:cs typeface="Times New Roman" panose="02020603050405020304" pitchFamily="18" charset="0"/>
            </a:rPr>
            <a:t>Develop methodology</a:t>
          </a:r>
          <a:endParaRPr lang="en-GB" sz="1000" kern="1200" dirty="0">
            <a:latin typeface="Times New Roman" panose="02020603050405020304" pitchFamily="18" charset="0"/>
            <a:cs typeface="Times New Roman" panose="02020603050405020304" pitchFamily="18" charset="0"/>
          </a:endParaRPr>
        </a:p>
      </dsp:txBody>
      <dsp:txXfrm>
        <a:off x="12895" y="3337651"/>
        <a:ext cx="1651447" cy="394453"/>
      </dsp:txXfrm>
    </dsp:sp>
    <dsp:sp modelId="{C35FA347-1CBD-D04D-B55C-EECC5C4DE32C}">
      <dsp:nvSpPr>
        <dsp:cNvPr id="0" name=""/>
        <dsp:cNvSpPr/>
      </dsp:nvSpPr>
      <dsp:spPr>
        <a:xfrm rot="5400000">
          <a:off x="801956" y="3781040"/>
          <a:ext cx="73324" cy="73324"/>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E85952-2BFD-034E-ADCE-5725C6AFDE51}">
      <dsp:nvSpPr>
        <dsp:cNvPr id="0" name=""/>
        <dsp:cNvSpPr/>
      </dsp:nvSpPr>
      <dsp:spPr>
        <a:xfrm>
          <a:off x="623" y="3891027"/>
          <a:ext cx="1675991" cy="418997"/>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Analyse feasibility of the solution</a:t>
          </a:r>
        </a:p>
      </dsp:txBody>
      <dsp:txXfrm>
        <a:off x="12895" y="3903299"/>
        <a:ext cx="1651447" cy="394453"/>
      </dsp:txXfrm>
    </dsp:sp>
    <dsp:sp modelId="{DFDC3DED-365A-264A-B61D-5FA87A24E60B}">
      <dsp:nvSpPr>
        <dsp:cNvPr id="0" name=""/>
        <dsp:cNvSpPr/>
      </dsp:nvSpPr>
      <dsp:spPr>
        <a:xfrm rot="5400000">
          <a:off x="801956" y="4346687"/>
          <a:ext cx="73324" cy="73324"/>
        </a:xfrm>
        <a:prstGeom prst="rightArrow">
          <a:avLst>
            <a:gd name="adj1" fmla="val 667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A98F81-48CF-F04A-AF8C-AB756465C22B}">
      <dsp:nvSpPr>
        <dsp:cNvPr id="0" name=""/>
        <dsp:cNvSpPr/>
      </dsp:nvSpPr>
      <dsp:spPr>
        <a:xfrm>
          <a:off x="623" y="4456674"/>
          <a:ext cx="1675991" cy="418997"/>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0" i="0" u="none" kern="1200" dirty="0">
              <a:latin typeface="Times New Roman" panose="02020603050405020304" pitchFamily="18" charset="0"/>
              <a:cs typeface="Times New Roman" panose="02020603050405020304" pitchFamily="18" charset="0"/>
            </a:rPr>
            <a:t>Compile project proposal</a:t>
          </a:r>
          <a:endParaRPr lang="en-GB" sz="1000" kern="1200" dirty="0">
            <a:latin typeface="Times New Roman" panose="02020603050405020304" pitchFamily="18" charset="0"/>
            <a:cs typeface="Times New Roman" panose="02020603050405020304" pitchFamily="18" charset="0"/>
          </a:endParaRPr>
        </a:p>
      </dsp:txBody>
      <dsp:txXfrm>
        <a:off x="12895" y="4468946"/>
        <a:ext cx="1651447" cy="394453"/>
      </dsp:txXfrm>
    </dsp:sp>
    <dsp:sp modelId="{799A06C1-C235-0241-A171-CD6BA7591E42}">
      <dsp:nvSpPr>
        <dsp:cNvPr id="0" name=""/>
        <dsp:cNvSpPr/>
      </dsp:nvSpPr>
      <dsp:spPr>
        <a:xfrm rot="5400000">
          <a:off x="801956" y="4912334"/>
          <a:ext cx="73324" cy="73324"/>
        </a:xfrm>
        <a:prstGeom prst="rightArrow">
          <a:avLst>
            <a:gd name="adj1" fmla="val 667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49E20EB-DBAE-454B-86D3-9A15B0E03FF5}">
      <dsp:nvSpPr>
        <dsp:cNvPr id="0" name=""/>
        <dsp:cNvSpPr/>
      </dsp:nvSpPr>
      <dsp:spPr>
        <a:xfrm>
          <a:off x="623" y="5022321"/>
          <a:ext cx="1675991" cy="418997"/>
        </a:xfrm>
        <a:prstGeom prst="roundRect">
          <a:avLst>
            <a:gd name="adj" fmla="val 1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Getting approval</a:t>
          </a:r>
        </a:p>
      </dsp:txBody>
      <dsp:txXfrm>
        <a:off x="12895" y="5034593"/>
        <a:ext cx="1651447" cy="394453"/>
      </dsp:txXfrm>
    </dsp:sp>
    <dsp:sp modelId="{0F2CE41C-14B3-C444-91A1-416A97BCD1CF}">
      <dsp:nvSpPr>
        <dsp:cNvPr id="0" name=""/>
        <dsp:cNvSpPr/>
      </dsp:nvSpPr>
      <dsp:spPr>
        <a:xfrm>
          <a:off x="1911254" y="497143"/>
          <a:ext cx="1675991" cy="41899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Planning</a:t>
          </a:r>
        </a:p>
      </dsp:txBody>
      <dsp:txXfrm>
        <a:off x="1923526" y="509415"/>
        <a:ext cx="1651447" cy="394453"/>
      </dsp:txXfrm>
    </dsp:sp>
    <dsp:sp modelId="{D6815E92-B40F-8648-A4FD-C1656F6C9AEC}">
      <dsp:nvSpPr>
        <dsp:cNvPr id="0" name=""/>
        <dsp:cNvSpPr/>
      </dsp:nvSpPr>
      <dsp:spPr>
        <a:xfrm rot="5400000">
          <a:off x="2712587" y="952803"/>
          <a:ext cx="73324" cy="73324"/>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E2F02D-E870-3845-8A28-2BBD306297CA}">
      <dsp:nvSpPr>
        <dsp:cNvPr id="0" name=""/>
        <dsp:cNvSpPr/>
      </dsp:nvSpPr>
      <dsp:spPr>
        <a:xfrm>
          <a:off x="1911254" y="1062790"/>
          <a:ext cx="1675991" cy="418997"/>
        </a:xfrm>
        <a:prstGeom prst="roundRect">
          <a:avLst>
            <a:gd name="adj" fmla="val 1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Identify the scope</a:t>
          </a:r>
        </a:p>
      </dsp:txBody>
      <dsp:txXfrm>
        <a:off x="1923526" y="1075062"/>
        <a:ext cx="1651447" cy="394453"/>
      </dsp:txXfrm>
    </dsp:sp>
    <dsp:sp modelId="{FFB0A7DE-8211-C943-BE3C-746D0C4FCA27}">
      <dsp:nvSpPr>
        <dsp:cNvPr id="0" name=""/>
        <dsp:cNvSpPr/>
      </dsp:nvSpPr>
      <dsp:spPr>
        <a:xfrm rot="5400000">
          <a:off x="2712587" y="1518450"/>
          <a:ext cx="73324" cy="73324"/>
        </a:xfrm>
        <a:prstGeom prst="rightArrow">
          <a:avLst>
            <a:gd name="adj1" fmla="val 667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2038BD-1BAB-C542-8EBF-DB494A33C05B}">
      <dsp:nvSpPr>
        <dsp:cNvPr id="0" name=""/>
        <dsp:cNvSpPr/>
      </dsp:nvSpPr>
      <dsp:spPr>
        <a:xfrm>
          <a:off x="1911254" y="1628437"/>
          <a:ext cx="1675991" cy="418997"/>
        </a:xfrm>
        <a:prstGeom prst="roundRect">
          <a:avLst>
            <a:gd name="adj" fmla="val 1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Study </a:t>
          </a:r>
          <a:r>
            <a:rPr lang="en-GB" sz="1000" kern="1200" dirty="0" err="1">
              <a:latin typeface="Times New Roman" panose="02020603050405020304" pitchFamily="18" charset="0"/>
              <a:cs typeface="Times New Roman" panose="02020603050405020304" pitchFamily="18" charset="0"/>
            </a:rPr>
            <a:t>Keras</a:t>
          </a:r>
          <a:r>
            <a:rPr lang="en-GB" sz="1000" kern="1200" dirty="0">
              <a:latin typeface="Times New Roman" panose="02020603050405020304" pitchFamily="18" charset="0"/>
              <a:cs typeface="Times New Roman" panose="02020603050405020304" pitchFamily="18" charset="0"/>
            </a:rPr>
            <a:t> and TensorFlow</a:t>
          </a:r>
        </a:p>
      </dsp:txBody>
      <dsp:txXfrm>
        <a:off x="1923526" y="1640709"/>
        <a:ext cx="1651447" cy="394453"/>
      </dsp:txXfrm>
    </dsp:sp>
    <dsp:sp modelId="{A11D2E72-DD0F-6244-A734-2210C550AEB6}">
      <dsp:nvSpPr>
        <dsp:cNvPr id="0" name=""/>
        <dsp:cNvSpPr/>
      </dsp:nvSpPr>
      <dsp:spPr>
        <a:xfrm rot="5400000">
          <a:off x="2712587" y="2084098"/>
          <a:ext cx="73324" cy="73324"/>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00B9A6-09C8-B94A-A665-A2E0B942727E}">
      <dsp:nvSpPr>
        <dsp:cNvPr id="0" name=""/>
        <dsp:cNvSpPr/>
      </dsp:nvSpPr>
      <dsp:spPr>
        <a:xfrm>
          <a:off x="1911254" y="2194085"/>
          <a:ext cx="1675991" cy="418997"/>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Study basics </a:t>
          </a:r>
          <a:r>
            <a:rPr lang="en-GB" sz="1000" kern="1200">
              <a:latin typeface="Times New Roman" panose="02020603050405020304" pitchFamily="18" charset="0"/>
              <a:cs typeface="Times New Roman" panose="02020603050405020304" pitchFamily="18" charset="0"/>
            </a:rPr>
            <a:t>of Andorid </a:t>
          </a:r>
          <a:r>
            <a:rPr lang="en-GB" sz="1000" kern="1200" dirty="0">
              <a:latin typeface="Times New Roman" panose="02020603050405020304" pitchFamily="18" charset="0"/>
              <a:cs typeface="Times New Roman" panose="02020603050405020304" pitchFamily="18" charset="0"/>
            </a:rPr>
            <a:t>app development</a:t>
          </a:r>
        </a:p>
      </dsp:txBody>
      <dsp:txXfrm>
        <a:off x="1923526" y="2206357"/>
        <a:ext cx="1651447" cy="394453"/>
      </dsp:txXfrm>
    </dsp:sp>
    <dsp:sp modelId="{71A3301B-4EC2-FA4F-9C9F-862169B60B50}">
      <dsp:nvSpPr>
        <dsp:cNvPr id="0" name=""/>
        <dsp:cNvSpPr/>
      </dsp:nvSpPr>
      <dsp:spPr>
        <a:xfrm rot="5400000">
          <a:off x="2712587" y="2649745"/>
          <a:ext cx="73324" cy="73324"/>
        </a:xfrm>
        <a:prstGeom prst="rightArrow">
          <a:avLst>
            <a:gd name="adj1" fmla="val 667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9F7E92-08AD-5B44-BEB1-5FB7C02C7624}">
      <dsp:nvSpPr>
        <dsp:cNvPr id="0" name=""/>
        <dsp:cNvSpPr/>
      </dsp:nvSpPr>
      <dsp:spPr>
        <a:xfrm>
          <a:off x="1911254" y="2759732"/>
          <a:ext cx="1675991" cy="418997"/>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Recognize potential methods for the solution to be implemented</a:t>
          </a:r>
        </a:p>
      </dsp:txBody>
      <dsp:txXfrm>
        <a:off x="1923526" y="2772004"/>
        <a:ext cx="1651447" cy="394453"/>
      </dsp:txXfrm>
    </dsp:sp>
    <dsp:sp modelId="{E6F6409C-32B2-3E48-951F-7D15F32A33D7}">
      <dsp:nvSpPr>
        <dsp:cNvPr id="0" name=""/>
        <dsp:cNvSpPr/>
      </dsp:nvSpPr>
      <dsp:spPr>
        <a:xfrm rot="5400000">
          <a:off x="2712587" y="3215392"/>
          <a:ext cx="73324" cy="73324"/>
        </a:xfrm>
        <a:prstGeom prst="rightArrow">
          <a:avLst>
            <a:gd name="adj1" fmla="val 667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8CC4E4-DA63-C843-B071-4B2A638A69D6}">
      <dsp:nvSpPr>
        <dsp:cNvPr id="0" name=""/>
        <dsp:cNvSpPr/>
      </dsp:nvSpPr>
      <dsp:spPr>
        <a:xfrm>
          <a:off x="1911254" y="3325379"/>
          <a:ext cx="1675991" cy="418997"/>
        </a:xfrm>
        <a:prstGeom prst="roundRect">
          <a:avLst>
            <a:gd name="adj" fmla="val 1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Find out potential datasets which can be employed for the solution</a:t>
          </a:r>
        </a:p>
      </dsp:txBody>
      <dsp:txXfrm>
        <a:off x="1923526" y="3337651"/>
        <a:ext cx="1651447" cy="394453"/>
      </dsp:txXfrm>
    </dsp:sp>
    <dsp:sp modelId="{33EEF2C8-0365-5A45-8191-0C74674728E0}">
      <dsp:nvSpPr>
        <dsp:cNvPr id="0" name=""/>
        <dsp:cNvSpPr/>
      </dsp:nvSpPr>
      <dsp:spPr>
        <a:xfrm>
          <a:off x="3821884" y="497143"/>
          <a:ext cx="1675991" cy="41899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Design</a:t>
          </a:r>
        </a:p>
      </dsp:txBody>
      <dsp:txXfrm>
        <a:off x="3834156" y="509415"/>
        <a:ext cx="1651447" cy="394453"/>
      </dsp:txXfrm>
    </dsp:sp>
    <dsp:sp modelId="{2047CEA8-E2AE-2044-B2D6-6DBB9693088E}">
      <dsp:nvSpPr>
        <dsp:cNvPr id="0" name=""/>
        <dsp:cNvSpPr/>
      </dsp:nvSpPr>
      <dsp:spPr>
        <a:xfrm rot="5400000">
          <a:off x="4623218" y="952803"/>
          <a:ext cx="73324" cy="73324"/>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EDBE96-2E83-F646-8D4C-2F26336DEA66}">
      <dsp:nvSpPr>
        <dsp:cNvPr id="0" name=""/>
        <dsp:cNvSpPr/>
      </dsp:nvSpPr>
      <dsp:spPr>
        <a:xfrm>
          <a:off x="3821884" y="1062790"/>
          <a:ext cx="1675991" cy="418997"/>
        </a:xfrm>
        <a:prstGeom prst="roundRect">
          <a:avLst>
            <a:gd name="adj" fmla="val 1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Compare and contrast potential visual features </a:t>
          </a:r>
        </a:p>
      </dsp:txBody>
      <dsp:txXfrm>
        <a:off x="3834156" y="1075062"/>
        <a:ext cx="1651447" cy="394453"/>
      </dsp:txXfrm>
    </dsp:sp>
    <dsp:sp modelId="{D89B4D75-915E-9D4C-8018-8AC496E08BEC}">
      <dsp:nvSpPr>
        <dsp:cNvPr id="0" name=""/>
        <dsp:cNvSpPr/>
      </dsp:nvSpPr>
      <dsp:spPr>
        <a:xfrm rot="5400000">
          <a:off x="4623218" y="1518450"/>
          <a:ext cx="73324" cy="73324"/>
        </a:xfrm>
        <a:prstGeom prst="rightArrow">
          <a:avLst>
            <a:gd name="adj1" fmla="val 667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51736E-490F-464B-A06B-11945D5B8EB6}">
      <dsp:nvSpPr>
        <dsp:cNvPr id="0" name=""/>
        <dsp:cNvSpPr/>
      </dsp:nvSpPr>
      <dsp:spPr>
        <a:xfrm>
          <a:off x="3821884" y="1628437"/>
          <a:ext cx="1675991" cy="418997"/>
        </a:xfrm>
        <a:prstGeom prst="roundRect">
          <a:avLst>
            <a:gd name="adj" fmla="val 1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Identify the deep learning and machine learning methods which has to be tried</a:t>
          </a:r>
        </a:p>
      </dsp:txBody>
      <dsp:txXfrm>
        <a:off x="3834156" y="1640709"/>
        <a:ext cx="1651447" cy="394453"/>
      </dsp:txXfrm>
    </dsp:sp>
    <dsp:sp modelId="{236026B1-A2BB-D943-9D52-6D0A6C510B10}">
      <dsp:nvSpPr>
        <dsp:cNvPr id="0" name=""/>
        <dsp:cNvSpPr/>
      </dsp:nvSpPr>
      <dsp:spPr>
        <a:xfrm rot="5400000">
          <a:off x="4623218" y="2084098"/>
          <a:ext cx="73324" cy="73324"/>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44654B-A85A-6044-964F-CAD689CA60BA}">
      <dsp:nvSpPr>
        <dsp:cNvPr id="0" name=""/>
        <dsp:cNvSpPr/>
      </dsp:nvSpPr>
      <dsp:spPr>
        <a:xfrm>
          <a:off x="3821884" y="2194085"/>
          <a:ext cx="1675991" cy="418997"/>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decide evaluation criteria to measure the performance of the models</a:t>
          </a:r>
        </a:p>
      </dsp:txBody>
      <dsp:txXfrm>
        <a:off x="3834156" y="2206357"/>
        <a:ext cx="1651447" cy="394453"/>
      </dsp:txXfrm>
    </dsp:sp>
    <dsp:sp modelId="{835999C9-C362-6A44-8BF7-BD461CE0E76C}">
      <dsp:nvSpPr>
        <dsp:cNvPr id="0" name=""/>
        <dsp:cNvSpPr/>
      </dsp:nvSpPr>
      <dsp:spPr>
        <a:xfrm rot="5400000">
          <a:off x="4623218" y="2649745"/>
          <a:ext cx="73324" cy="73324"/>
        </a:xfrm>
        <a:prstGeom prst="rightArrow">
          <a:avLst>
            <a:gd name="adj1" fmla="val 667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B414EB-0BF9-B04C-B75C-6622103D7346}">
      <dsp:nvSpPr>
        <dsp:cNvPr id="0" name=""/>
        <dsp:cNvSpPr/>
      </dsp:nvSpPr>
      <dsp:spPr>
        <a:xfrm>
          <a:off x="3821884" y="2759732"/>
          <a:ext cx="1675991" cy="418997"/>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identity the best solutions in the literature which needs to be compared our solution against</a:t>
          </a:r>
        </a:p>
      </dsp:txBody>
      <dsp:txXfrm>
        <a:off x="3834156" y="2772004"/>
        <a:ext cx="1651447" cy="394453"/>
      </dsp:txXfrm>
    </dsp:sp>
    <dsp:sp modelId="{90019690-FAD4-DA43-9C80-1A7ECA2A9809}">
      <dsp:nvSpPr>
        <dsp:cNvPr id="0" name=""/>
        <dsp:cNvSpPr/>
      </dsp:nvSpPr>
      <dsp:spPr>
        <a:xfrm rot="5400000">
          <a:off x="4623218" y="3215392"/>
          <a:ext cx="73324" cy="73324"/>
        </a:xfrm>
        <a:prstGeom prst="rightArrow">
          <a:avLst>
            <a:gd name="adj1" fmla="val 667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CC3179C-25B5-DC4B-A05B-596654EA2147}">
      <dsp:nvSpPr>
        <dsp:cNvPr id="0" name=""/>
        <dsp:cNvSpPr/>
      </dsp:nvSpPr>
      <dsp:spPr>
        <a:xfrm>
          <a:off x="3821884" y="3325379"/>
          <a:ext cx="1675991" cy="418997"/>
        </a:xfrm>
        <a:prstGeom prst="roundRect">
          <a:avLst>
            <a:gd name="adj" fmla="val 1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Design wireframes for the mobile app </a:t>
          </a:r>
        </a:p>
      </dsp:txBody>
      <dsp:txXfrm>
        <a:off x="3834156" y="3337651"/>
        <a:ext cx="1651447" cy="394453"/>
      </dsp:txXfrm>
    </dsp:sp>
    <dsp:sp modelId="{21D75F30-F0D2-DF4E-B5E2-392683CC3004}">
      <dsp:nvSpPr>
        <dsp:cNvPr id="0" name=""/>
        <dsp:cNvSpPr/>
      </dsp:nvSpPr>
      <dsp:spPr>
        <a:xfrm rot="5400000">
          <a:off x="4623218" y="3781040"/>
          <a:ext cx="73324" cy="73324"/>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C5FF04-9CE9-044F-BA26-AA756DE1BC89}">
      <dsp:nvSpPr>
        <dsp:cNvPr id="0" name=""/>
        <dsp:cNvSpPr/>
      </dsp:nvSpPr>
      <dsp:spPr>
        <a:xfrm>
          <a:off x="3821884" y="3891027"/>
          <a:ext cx="1675991" cy="418997"/>
        </a:xfrm>
        <a:prstGeom prst="roundRect">
          <a:avLst>
            <a:gd name="adj" fmla="val 1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Create use case diagrams and scenarios</a:t>
          </a:r>
        </a:p>
      </dsp:txBody>
      <dsp:txXfrm>
        <a:off x="3834156" y="3903299"/>
        <a:ext cx="1651447" cy="394453"/>
      </dsp:txXfrm>
    </dsp:sp>
    <dsp:sp modelId="{3D613F23-EFEE-AE4D-9AFF-1BBFB3132ADF}">
      <dsp:nvSpPr>
        <dsp:cNvPr id="0" name=""/>
        <dsp:cNvSpPr/>
      </dsp:nvSpPr>
      <dsp:spPr>
        <a:xfrm>
          <a:off x="5732515" y="497143"/>
          <a:ext cx="1943195" cy="41899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Implementation</a:t>
          </a:r>
        </a:p>
      </dsp:txBody>
      <dsp:txXfrm>
        <a:off x="5744787" y="509415"/>
        <a:ext cx="1918651" cy="394453"/>
      </dsp:txXfrm>
    </dsp:sp>
    <dsp:sp modelId="{5116A431-2884-624F-8A8A-00B8C8886DCC}">
      <dsp:nvSpPr>
        <dsp:cNvPr id="0" name=""/>
        <dsp:cNvSpPr/>
      </dsp:nvSpPr>
      <dsp:spPr>
        <a:xfrm rot="5400000">
          <a:off x="6667451" y="952803"/>
          <a:ext cx="73324" cy="73324"/>
        </a:xfrm>
        <a:prstGeom prst="rightArrow">
          <a:avLst>
            <a:gd name="adj1" fmla="val 667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71E6F9-2137-7E4A-99C7-3E4DD685EE67}">
      <dsp:nvSpPr>
        <dsp:cNvPr id="0" name=""/>
        <dsp:cNvSpPr/>
      </dsp:nvSpPr>
      <dsp:spPr>
        <a:xfrm>
          <a:off x="5866117" y="1062790"/>
          <a:ext cx="1675991" cy="418997"/>
        </a:xfrm>
        <a:prstGeom prst="roundRect">
          <a:avLst>
            <a:gd name="adj" fmla="val 1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Try different features  with the potential methods</a:t>
          </a:r>
        </a:p>
      </dsp:txBody>
      <dsp:txXfrm>
        <a:off x="5878389" y="1075062"/>
        <a:ext cx="1651447" cy="394453"/>
      </dsp:txXfrm>
    </dsp:sp>
    <dsp:sp modelId="{EAAE2388-C8AC-F449-BF7C-5A695C24A0FC}">
      <dsp:nvSpPr>
        <dsp:cNvPr id="0" name=""/>
        <dsp:cNvSpPr/>
      </dsp:nvSpPr>
      <dsp:spPr>
        <a:xfrm rot="5400000">
          <a:off x="6667451" y="1518450"/>
          <a:ext cx="73324" cy="73324"/>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47F65C-6F1A-5F4B-B6E8-EDAAFE308B36}">
      <dsp:nvSpPr>
        <dsp:cNvPr id="0" name=""/>
        <dsp:cNvSpPr/>
      </dsp:nvSpPr>
      <dsp:spPr>
        <a:xfrm>
          <a:off x="5866117" y="1628437"/>
          <a:ext cx="1675991" cy="418997"/>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Compare performance and decide best features</a:t>
          </a:r>
        </a:p>
      </dsp:txBody>
      <dsp:txXfrm>
        <a:off x="5878389" y="1640709"/>
        <a:ext cx="1651447" cy="394453"/>
      </dsp:txXfrm>
    </dsp:sp>
    <dsp:sp modelId="{AF66C188-EEFE-CF47-B58B-63259F1E50F3}">
      <dsp:nvSpPr>
        <dsp:cNvPr id="0" name=""/>
        <dsp:cNvSpPr/>
      </dsp:nvSpPr>
      <dsp:spPr>
        <a:xfrm rot="5400000">
          <a:off x="6667451" y="2084098"/>
          <a:ext cx="73324" cy="73324"/>
        </a:xfrm>
        <a:prstGeom prst="rightArrow">
          <a:avLst>
            <a:gd name="adj1" fmla="val 667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B44A6F-F2E4-4A4A-A290-0E891F7AE030}">
      <dsp:nvSpPr>
        <dsp:cNvPr id="0" name=""/>
        <dsp:cNvSpPr/>
      </dsp:nvSpPr>
      <dsp:spPr>
        <a:xfrm>
          <a:off x="5866117" y="2194085"/>
          <a:ext cx="1675991" cy="418997"/>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Train models which was recognized before</a:t>
          </a:r>
        </a:p>
      </dsp:txBody>
      <dsp:txXfrm>
        <a:off x="5878389" y="2206357"/>
        <a:ext cx="1651447" cy="394453"/>
      </dsp:txXfrm>
    </dsp:sp>
    <dsp:sp modelId="{384D14F8-1A5C-9A44-B173-F8A556E44F39}">
      <dsp:nvSpPr>
        <dsp:cNvPr id="0" name=""/>
        <dsp:cNvSpPr/>
      </dsp:nvSpPr>
      <dsp:spPr>
        <a:xfrm rot="5400000">
          <a:off x="6667451" y="2649745"/>
          <a:ext cx="73324" cy="73324"/>
        </a:xfrm>
        <a:prstGeom prst="rightArrow">
          <a:avLst>
            <a:gd name="adj1" fmla="val 667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7A215E-4FFB-AF42-89BE-B1989D52D05A}">
      <dsp:nvSpPr>
        <dsp:cNvPr id="0" name=""/>
        <dsp:cNvSpPr/>
      </dsp:nvSpPr>
      <dsp:spPr>
        <a:xfrm>
          <a:off x="5866117" y="2759732"/>
          <a:ext cx="1675991" cy="418997"/>
        </a:xfrm>
        <a:prstGeom prst="roundRect">
          <a:avLst>
            <a:gd name="adj" fmla="val 1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Find  the best performing models</a:t>
          </a:r>
        </a:p>
      </dsp:txBody>
      <dsp:txXfrm>
        <a:off x="5878389" y="2772004"/>
        <a:ext cx="1651447" cy="394453"/>
      </dsp:txXfrm>
    </dsp:sp>
    <dsp:sp modelId="{0DA31269-9C9E-E142-8F18-7CA60F6AC309}">
      <dsp:nvSpPr>
        <dsp:cNvPr id="0" name=""/>
        <dsp:cNvSpPr/>
      </dsp:nvSpPr>
      <dsp:spPr>
        <a:xfrm rot="5400000">
          <a:off x="6667451" y="3215392"/>
          <a:ext cx="73324" cy="73324"/>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7BF42DD-B286-DA42-9867-FF65D24529AE}">
      <dsp:nvSpPr>
        <dsp:cNvPr id="0" name=""/>
        <dsp:cNvSpPr/>
      </dsp:nvSpPr>
      <dsp:spPr>
        <a:xfrm>
          <a:off x="5866117" y="3325379"/>
          <a:ext cx="1675991" cy="418997"/>
        </a:xfrm>
        <a:prstGeom prst="roundRect">
          <a:avLst>
            <a:gd name="adj" fmla="val 1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Try optimization methods: model pruning and quantization</a:t>
          </a:r>
        </a:p>
      </dsp:txBody>
      <dsp:txXfrm>
        <a:off x="5878389" y="3337651"/>
        <a:ext cx="1651447" cy="394453"/>
      </dsp:txXfrm>
    </dsp:sp>
    <dsp:sp modelId="{48C9D4F9-650B-7049-AD8E-E8508FEDF4D3}">
      <dsp:nvSpPr>
        <dsp:cNvPr id="0" name=""/>
        <dsp:cNvSpPr/>
      </dsp:nvSpPr>
      <dsp:spPr>
        <a:xfrm rot="5400000">
          <a:off x="6667451" y="3781040"/>
          <a:ext cx="73324" cy="73324"/>
        </a:xfrm>
        <a:prstGeom prst="rightArrow">
          <a:avLst>
            <a:gd name="adj1" fmla="val 667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CAA390-0777-334F-9ED6-554E96FD80BC}">
      <dsp:nvSpPr>
        <dsp:cNvPr id="0" name=""/>
        <dsp:cNvSpPr/>
      </dsp:nvSpPr>
      <dsp:spPr>
        <a:xfrm>
          <a:off x="5866117" y="3891027"/>
          <a:ext cx="1675991" cy="418997"/>
        </a:xfrm>
        <a:prstGeom prst="roundRect">
          <a:avLst>
            <a:gd name="adj" fmla="val 1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Implemented the front end of the mobile app</a:t>
          </a:r>
          <a:br>
            <a:rPr lang="en-GB" sz="1000" kern="1200" dirty="0">
              <a:latin typeface="Times New Roman" panose="02020603050405020304" pitchFamily="18" charset="0"/>
              <a:cs typeface="Times New Roman" panose="02020603050405020304" pitchFamily="18" charset="0"/>
            </a:rPr>
          </a:br>
          <a:endParaRPr lang="en-GB" sz="1000" kern="1200" dirty="0">
            <a:latin typeface="Times New Roman" panose="02020603050405020304" pitchFamily="18" charset="0"/>
            <a:cs typeface="Times New Roman" panose="02020603050405020304" pitchFamily="18" charset="0"/>
          </a:endParaRPr>
        </a:p>
      </dsp:txBody>
      <dsp:txXfrm>
        <a:off x="5878389" y="3903299"/>
        <a:ext cx="1651447" cy="394453"/>
      </dsp:txXfrm>
    </dsp:sp>
    <dsp:sp modelId="{43B15B3F-D3A1-C845-B52D-510C18C607E8}">
      <dsp:nvSpPr>
        <dsp:cNvPr id="0" name=""/>
        <dsp:cNvSpPr/>
      </dsp:nvSpPr>
      <dsp:spPr>
        <a:xfrm rot="5400000">
          <a:off x="6667451" y="4346687"/>
          <a:ext cx="73324" cy="73324"/>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75ED7B-41C8-3B4B-B0D7-2E2985AD759E}">
      <dsp:nvSpPr>
        <dsp:cNvPr id="0" name=""/>
        <dsp:cNvSpPr/>
      </dsp:nvSpPr>
      <dsp:spPr>
        <a:xfrm>
          <a:off x="5866117" y="4456674"/>
          <a:ext cx="1675991" cy="418997"/>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Integrate the ML models to the app</a:t>
          </a:r>
        </a:p>
      </dsp:txBody>
      <dsp:txXfrm>
        <a:off x="5878389" y="4468946"/>
        <a:ext cx="1651447" cy="394453"/>
      </dsp:txXfrm>
    </dsp:sp>
    <dsp:sp modelId="{A268BEA0-2C6F-1840-9A36-7C54CD273CED}">
      <dsp:nvSpPr>
        <dsp:cNvPr id="0" name=""/>
        <dsp:cNvSpPr/>
      </dsp:nvSpPr>
      <dsp:spPr>
        <a:xfrm>
          <a:off x="7910350" y="497143"/>
          <a:ext cx="1675991" cy="41899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Evaluation</a:t>
          </a:r>
        </a:p>
      </dsp:txBody>
      <dsp:txXfrm>
        <a:off x="7922622" y="509415"/>
        <a:ext cx="1651447" cy="394453"/>
      </dsp:txXfrm>
    </dsp:sp>
    <dsp:sp modelId="{E1FEE49D-F6F8-3F4A-8451-F6497F56C598}">
      <dsp:nvSpPr>
        <dsp:cNvPr id="0" name=""/>
        <dsp:cNvSpPr/>
      </dsp:nvSpPr>
      <dsp:spPr>
        <a:xfrm rot="5400000">
          <a:off x="8711683" y="952803"/>
          <a:ext cx="73324" cy="73324"/>
        </a:xfrm>
        <a:prstGeom prst="rightArrow">
          <a:avLst>
            <a:gd name="adj1" fmla="val 667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288F6A-9BA1-7148-9D86-8230434896E3}">
      <dsp:nvSpPr>
        <dsp:cNvPr id="0" name=""/>
        <dsp:cNvSpPr/>
      </dsp:nvSpPr>
      <dsp:spPr>
        <a:xfrm>
          <a:off x="7910350" y="1062790"/>
          <a:ext cx="1675991" cy="418997"/>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Compare against state-of-the-art methods </a:t>
          </a:r>
        </a:p>
      </dsp:txBody>
      <dsp:txXfrm>
        <a:off x="7922622" y="1075062"/>
        <a:ext cx="1651447" cy="394453"/>
      </dsp:txXfrm>
    </dsp:sp>
    <dsp:sp modelId="{F3F40026-7DC8-314E-8485-1E2F02E87935}">
      <dsp:nvSpPr>
        <dsp:cNvPr id="0" name=""/>
        <dsp:cNvSpPr/>
      </dsp:nvSpPr>
      <dsp:spPr>
        <a:xfrm rot="5400000">
          <a:off x="8711683" y="1518450"/>
          <a:ext cx="73324" cy="73324"/>
        </a:xfrm>
        <a:prstGeom prst="rightArrow">
          <a:avLst>
            <a:gd name="adj1" fmla="val 667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E0327F-DAAC-8843-84F0-6976BA7B5989}">
      <dsp:nvSpPr>
        <dsp:cNvPr id="0" name=""/>
        <dsp:cNvSpPr/>
      </dsp:nvSpPr>
      <dsp:spPr>
        <a:xfrm>
          <a:off x="7910350" y="1628437"/>
          <a:ext cx="1675991" cy="418997"/>
        </a:xfrm>
        <a:prstGeom prst="roundRect">
          <a:avLst>
            <a:gd name="adj" fmla="val 1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Compare model optimization performance against other optimization methods</a:t>
          </a:r>
        </a:p>
      </dsp:txBody>
      <dsp:txXfrm>
        <a:off x="7922622" y="1640709"/>
        <a:ext cx="1651447" cy="394453"/>
      </dsp:txXfrm>
    </dsp:sp>
    <dsp:sp modelId="{4499DE32-7371-1445-B441-85456773CB1C}">
      <dsp:nvSpPr>
        <dsp:cNvPr id="0" name=""/>
        <dsp:cNvSpPr/>
      </dsp:nvSpPr>
      <dsp:spPr>
        <a:xfrm rot="5400000">
          <a:off x="8711683" y="2084098"/>
          <a:ext cx="73324" cy="73324"/>
        </a:xfrm>
        <a:prstGeom prst="rightArrow">
          <a:avLst>
            <a:gd name="adj1" fmla="val 667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45AE4C-0721-804A-8E99-6032280C7B96}">
      <dsp:nvSpPr>
        <dsp:cNvPr id="0" name=""/>
        <dsp:cNvSpPr/>
      </dsp:nvSpPr>
      <dsp:spPr>
        <a:xfrm>
          <a:off x="7910350" y="2194085"/>
          <a:ext cx="1675991" cy="418997"/>
        </a:xfrm>
        <a:prstGeom prst="roundRect">
          <a:avLst>
            <a:gd name="adj" fmla="val 1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Test mobile app against use cases</a:t>
          </a:r>
        </a:p>
      </dsp:txBody>
      <dsp:txXfrm>
        <a:off x="7922622" y="2206357"/>
        <a:ext cx="1651447" cy="394453"/>
      </dsp:txXfrm>
    </dsp:sp>
    <dsp:sp modelId="{6D13FDBA-639B-A74D-878C-1E5DDC3B8A5B}">
      <dsp:nvSpPr>
        <dsp:cNvPr id="0" name=""/>
        <dsp:cNvSpPr/>
      </dsp:nvSpPr>
      <dsp:spPr>
        <a:xfrm rot="5400000">
          <a:off x="8711683" y="2649745"/>
          <a:ext cx="73324" cy="73324"/>
        </a:xfrm>
        <a:prstGeom prst="rightArrow">
          <a:avLst>
            <a:gd name="adj1" fmla="val 667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8FAFA5-CE2B-F249-ABD6-DDFD403F9EA3}">
      <dsp:nvSpPr>
        <dsp:cNvPr id="0" name=""/>
        <dsp:cNvSpPr/>
      </dsp:nvSpPr>
      <dsp:spPr>
        <a:xfrm>
          <a:off x="7910350" y="2759732"/>
          <a:ext cx="1675991" cy="418997"/>
        </a:xfrm>
        <a:prstGeom prst="roundRect">
          <a:avLst>
            <a:gd name="adj" fmla="val 1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Finalize the mobile app</a:t>
          </a:r>
        </a:p>
      </dsp:txBody>
      <dsp:txXfrm>
        <a:off x="7922622" y="2772004"/>
        <a:ext cx="1651447" cy="394453"/>
      </dsp:txXfrm>
    </dsp:sp>
    <dsp:sp modelId="{18A4B791-D1CA-FB43-AD17-357058298F33}">
      <dsp:nvSpPr>
        <dsp:cNvPr id="0" name=""/>
        <dsp:cNvSpPr/>
      </dsp:nvSpPr>
      <dsp:spPr>
        <a:xfrm>
          <a:off x="9820980" y="497143"/>
          <a:ext cx="1862395" cy="41899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Times New Roman" panose="02020603050405020304" pitchFamily="18" charset="0"/>
              <a:cs typeface="Times New Roman" panose="02020603050405020304" pitchFamily="18" charset="0"/>
            </a:rPr>
            <a:t>Documentation</a:t>
          </a:r>
        </a:p>
      </dsp:txBody>
      <dsp:txXfrm>
        <a:off x="9833252" y="509415"/>
        <a:ext cx="1837851" cy="394453"/>
      </dsp:txXfrm>
    </dsp:sp>
    <dsp:sp modelId="{76FF4EF4-4418-2A4B-86E5-0175FEDC17C5}">
      <dsp:nvSpPr>
        <dsp:cNvPr id="0" name=""/>
        <dsp:cNvSpPr/>
      </dsp:nvSpPr>
      <dsp:spPr>
        <a:xfrm rot="5400000">
          <a:off x="10715516" y="952803"/>
          <a:ext cx="73324" cy="73324"/>
        </a:xfrm>
        <a:prstGeom prst="rightArrow">
          <a:avLst>
            <a:gd name="adj1" fmla="val 667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2687F0-F24F-AA41-83FD-3AED33ED6510}">
      <dsp:nvSpPr>
        <dsp:cNvPr id="0" name=""/>
        <dsp:cNvSpPr/>
      </dsp:nvSpPr>
      <dsp:spPr>
        <a:xfrm>
          <a:off x="9914182" y="1062790"/>
          <a:ext cx="1675991" cy="418997"/>
        </a:xfrm>
        <a:prstGeom prst="roundRect">
          <a:avLst>
            <a:gd name="adj" fmla="val 1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Write the research paper</a:t>
          </a:r>
        </a:p>
      </dsp:txBody>
      <dsp:txXfrm>
        <a:off x="9926454" y="1075062"/>
        <a:ext cx="1651447" cy="394453"/>
      </dsp:txXfrm>
    </dsp:sp>
    <dsp:sp modelId="{7AE10CA8-F7B5-DF49-A243-F6D67D91ED77}">
      <dsp:nvSpPr>
        <dsp:cNvPr id="0" name=""/>
        <dsp:cNvSpPr/>
      </dsp:nvSpPr>
      <dsp:spPr>
        <a:xfrm rot="5400000">
          <a:off x="10715516" y="1518450"/>
          <a:ext cx="73324" cy="73324"/>
        </a:xfrm>
        <a:prstGeom prst="rightArrow">
          <a:avLst>
            <a:gd name="adj1" fmla="val 667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5FEC13-4E18-A54A-B661-1ABD8266501E}">
      <dsp:nvSpPr>
        <dsp:cNvPr id="0" name=""/>
        <dsp:cNvSpPr/>
      </dsp:nvSpPr>
      <dsp:spPr>
        <a:xfrm>
          <a:off x="9914182" y="1628437"/>
          <a:ext cx="1675991" cy="418997"/>
        </a:xfrm>
        <a:prstGeom prst="roundRect">
          <a:avLst>
            <a:gd name="adj" fmla="val 1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Final presentation</a:t>
          </a:r>
        </a:p>
      </dsp:txBody>
      <dsp:txXfrm>
        <a:off x="9926454" y="1640709"/>
        <a:ext cx="1651447" cy="394453"/>
      </dsp:txXfrm>
    </dsp:sp>
    <dsp:sp modelId="{6F3F8276-080E-784D-A512-86CCB524EB20}">
      <dsp:nvSpPr>
        <dsp:cNvPr id="0" name=""/>
        <dsp:cNvSpPr/>
      </dsp:nvSpPr>
      <dsp:spPr>
        <a:xfrm rot="5400000">
          <a:off x="10715516" y="2084098"/>
          <a:ext cx="73324" cy="73324"/>
        </a:xfrm>
        <a:prstGeom prst="rightArrow">
          <a:avLst>
            <a:gd name="adj1" fmla="val 667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5E19A5-E2E0-DF4E-AC67-F169F1D03FC8}">
      <dsp:nvSpPr>
        <dsp:cNvPr id="0" name=""/>
        <dsp:cNvSpPr/>
      </dsp:nvSpPr>
      <dsp:spPr>
        <a:xfrm>
          <a:off x="9914182" y="2194085"/>
          <a:ext cx="1675991" cy="418997"/>
        </a:xfrm>
        <a:prstGeom prst="roundRect">
          <a:avLst>
            <a:gd name="adj" fmla="val 1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kern="1200" dirty="0">
              <a:latin typeface="Times New Roman" panose="02020603050405020304" pitchFamily="18" charset="0"/>
              <a:cs typeface="Times New Roman" panose="02020603050405020304" pitchFamily="18" charset="0"/>
            </a:rPr>
            <a:t>Release the mobile app</a:t>
          </a:r>
        </a:p>
      </dsp:txBody>
      <dsp:txXfrm>
        <a:off x="9926454" y="2206357"/>
        <a:ext cx="1651447" cy="3944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1B381-0EB6-4886-89C7-BE6382ED905C}">
      <dsp:nvSpPr>
        <dsp:cNvPr id="0" name=""/>
        <dsp:cNvSpPr/>
      </dsp:nvSpPr>
      <dsp:spPr>
        <a:xfrm>
          <a:off x="0" y="20709"/>
          <a:ext cx="105156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Background</a:t>
          </a:r>
        </a:p>
      </dsp:txBody>
      <dsp:txXfrm>
        <a:off x="37467" y="58176"/>
        <a:ext cx="10440666" cy="692586"/>
      </dsp:txXfrm>
    </dsp:sp>
    <dsp:sp modelId="{86495BCB-6394-4985-B87B-7FE631D5493A}">
      <dsp:nvSpPr>
        <dsp:cNvPr id="0" name=""/>
        <dsp:cNvSpPr/>
      </dsp:nvSpPr>
      <dsp:spPr>
        <a:xfrm>
          <a:off x="0" y="906309"/>
          <a:ext cx="105156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latin typeface="Times New Roman" panose="02020603050405020304" pitchFamily="18" charset="0"/>
              <a:cs typeface="Times New Roman" panose="02020603050405020304" pitchFamily="18" charset="0"/>
            </a:rPr>
            <a:t>Phishing involves social engineering and technological fraud to steal user information.</a:t>
          </a:r>
          <a:endParaRPr lang="en-US" sz="2000" kern="1200">
            <a:latin typeface="Times New Roman" panose="02020603050405020304" pitchFamily="18" charset="0"/>
            <a:cs typeface="Times New Roman" panose="02020603050405020304" pitchFamily="18" charset="0"/>
          </a:endParaRPr>
        </a:p>
      </dsp:txBody>
      <dsp:txXfrm>
        <a:off x="37467" y="943776"/>
        <a:ext cx="10440666" cy="692586"/>
      </dsp:txXfrm>
    </dsp:sp>
    <dsp:sp modelId="{91B25C91-94CB-46FE-8229-A2DC7BDDA6D0}">
      <dsp:nvSpPr>
        <dsp:cNvPr id="0" name=""/>
        <dsp:cNvSpPr/>
      </dsp:nvSpPr>
      <dsp:spPr>
        <a:xfrm>
          <a:off x="0" y="1791909"/>
          <a:ext cx="105156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latin typeface="Times New Roman" panose="02020603050405020304" pitchFamily="18" charset="0"/>
              <a:cs typeface="Times New Roman" panose="02020603050405020304" pitchFamily="18" charset="0"/>
            </a:rPr>
            <a:t>Scammers trick victims into thinking they are dealing with a legitimate site.</a:t>
          </a:r>
          <a:endParaRPr lang="en-US" sz="2000" kern="1200">
            <a:latin typeface="Times New Roman" panose="02020603050405020304" pitchFamily="18" charset="0"/>
            <a:cs typeface="Times New Roman" panose="02020603050405020304" pitchFamily="18" charset="0"/>
          </a:endParaRPr>
        </a:p>
      </dsp:txBody>
      <dsp:txXfrm>
        <a:off x="37467" y="1829376"/>
        <a:ext cx="10440666" cy="692586"/>
      </dsp:txXfrm>
    </dsp:sp>
    <dsp:sp modelId="{0561C9CB-0575-44B8-B8F8-82170DB53D61}">
      <dsp:nvSpPr>
        <dsp:cNvPr id="0" name=""/>
        <dsp:cNvSpPr/>
      </dsp:nvSpPr>
      <dsp:spPr>
        <a:xfrm>
          <a:off x="0" y="2677509"/>
          <a:ext cx="105156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latin typeface="Times New Roman" panose="02020603050405020304" pitchFamily="18" charset="0"/>
              <a:cs typeface="Times New Roman" panose="02020603050405020304" pitchFamily="18" charset="0"/>
            </a:rPr>
            <a:t>Devices are used to intercept usernames and passwords or misdirect users to fake websites.</a:t>
          </a:r>
          <a:endParaRPr lang="en-US" sz="2000" kern="1200">
            <a:latin typeface="Times New Roman" panose="02020603050405020304" pitchFamily="18" charset="0"/>
            <a:cs typeface="Times New Roman" panose="02020603050405020304" pitchFamily="18" charset="0"/>
          </a:endParaRPr>
        </a:p>
      </dsp:txBody>
      <dsp:txXfrm>
        <a:off x="37467" y="2714976"/>
        <a:ext cx="10440666" cy="692586"/>
      </dsp:txXfrm>
    </dsp:sp>
    <dsp:sp modelId="{BB8929DA-35E6-48FB-8DD5-3014C0548B3B}">
      <dsp:nvSpPr>
        <dsp:cNvPr id="0" name=""/>
        <dsp:cNvSpPr/>
      </dsp:nvSpPr>
      <dsp:spPr>
        <a:xfrm>
          <a:off x="0" y="3563109"/>
          <a:ext cx="105156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latin typeface="Times New Roman" panose="02020603050405020304" pitchFamily="18" charset="0"/>
              <a:cs typeface="Times New Roman" panose="02020603050405020304" pitchFamily="18" charset="0"/>
            </a:rPr>
            <a:t>This results in the theft of financial and personal information. [1][2]</a:t>
          </a:r>
          <a:endParaRPr lang="en-US" sz="2000" kern="1200">
            <a:latin typeface="Times New Roman" panose="02020603050405020304" pitchFamily="18" charset="0"/>
            <a:cs typeface="Times New Roman" panose="02020603050405020304" pitchFamily="18" charset="0"/>
          </a:endParaRPr>
        </a:p>
      </dsp:txBody>
      <dsp:txXfrm>
        <a:off x="37467" y="3600576"/>
        <a:ext cx="10440666" cy="6925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357162-D582-4BFC-9CEE-FC2545DD5A18}">
      <dsp:nvSpPr>
        <dsp:cNvPr id="0" name=""/>
        <dsp:cNvSpPr/>
      </dsp:nvSpPr>
      <dsp:spPr>
        <a:xfrm>
          <a:off x="0" y="5679"/>
          <a:ext cx="10515600" cy="1026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Times New Roman" panose="02020603050405020304" pitchFamily="18" charset="0"/>
              <a:cs typeface="Times New Roman" panose="02020603050405020304" pitchFamily="18" charset="0"/>
            </a:rPr>
            <a:t>D</a:t>
          </a:r>
          <a:r>
            <a:rPr lang="en-US" sz="2700" b="0" i="0" kern="1200" dirty="0">
              <a:latin typeface="Times New Roman" panose="02020603050405020304" pitchFamily="18" charset="0"/>
              <a:cs typeface="Times New Roman" panose="02020603050405020304" pitchFamily="18" charset="0"/>
            </a:rPr>
            <a:t>evelop a phishing detection system that utilizes network traffic analysis.</a:t>
          </a:r>
          <a:endParaRPr lang="en-US" sz="2700" kern="1200" dirty="0">
            <a:latin typeface="Times New Roman" panose="02020603050405020304" pitchFamily="18" charset="0"/>
            <a:cs typeface="Times New Roman" panose="02020603050405020304" pitchFamily="18" charset="0"/>
          </a:endParaRPr>
        </a:p>
      </dsp:txBody>
      <dsp:txXfrm>
        <a:off x="50118" y="55797"/>
        <a:ext cx="10415364" cy="926439"/>
      </dsp:txXfrm>
    </dsp:sp>
    <dsp:sp modelId="{C0A91B23-2F0A-4A2F-BE9E-CAF6CE9A7F05}">
      <dsp:nvSpPr>
        <dsp:cNvPr id="0" name=""/>
        <dsp:cNvSpPr/>
      </dsp:nvSpPr>
      <dsp:spPr>
        <a:xfrm>
          <a:off x="0" y="1110114"/>
          <a:ext cx="10515600" cy="1026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E</a:t>
          </a:r>
          <a:r>
            <a:rPr lang="en-US" sz="2700" b="0" i="0" kern="1200">
              <a:latin typeface="Times New Roman" panose="02020603050405020304" pitchFamily="18" charset="0"/>
              <a:cs typeface="Times New Roman" panose="02020603050405020304" pitchFamily="18" charset="0"/>
            </a:rPr>
            <a:t>nhance the accuracy and reliability while minimizing false positives and false negatives.</a:t>
          </a:r>
          <a:endParaRPr lang="en-US" sz="2700" kern="1200">
            <a:latin typeface="Times New Roman" panose="02020603050405020304" pitchFamily="18" charset="0"/>
            <a:cs typeface="Times New Roman" panose="02020603050405020304" pitchFamily="18" charset="0"/>
          </a:endParaRPr>
        </a:p>
      </dsp:txBody>
      <dsp:txXfrm>
        <a:off x="50118" y="1160232"/>
        <a:ext cx="10415364" cy="926439"/>
      </dsp:txXfrm>
    </dsp:sp>
    <dsp:sp modelId="{3C2EC8C1-F8AF-4278-9944-FBAFAC3A1BC1}">
      <dsp:nvSpPr>
        <dsp:cNvPr id="0" name=""/>
        <dsp:cNvSpPr/>
      </dsp:nvSpPr>
      <dsp:spPr>
        <a:xfrm>
          <a:off x="0" y="2214549"/>
          <a:ext cx="10515600" cy="1026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S</a:t>
          </a:r>
          <a:r>
            <a:rPr lang="en-US" sz="2700" b="0" i="0" kern="1200">
              <a:latin typeface="Times New Roman" panose="02020603050405020304" pitchFamily="18" charset="0"/>
              <a:cs typeface="Times New Roman" panose="02020603050405020304" pitchFamily="18" charset="0"/>
            </a:rPr>
            <a:t>hould be capable of detecting new and unknown phishing attacks and be able to adapt to evolving techniques used by attackers.</a:t>
          </a:r>
          <a:endParaRPr lang="en-US" sz="2700" kern="1200">
            <a:latin typeface="Times New Roman" panose="02020603050405020304" pitchFamily="18" charset="0"/>
            <a:cs typeface="Times New Roman" panose="02020603050405020304" pitchFamily="18" charset="0"/>
          </a:endParaRPr>
        </a:p>
      </dsp:txBody>
      <dsp:txXfrm>
        <a:off x="50118" y="2264667"/>
        <a:ext cx="10415364" cy="926439"/>
      </dsp:txXfrm>
    </dsp:sp>
    <dsp:sp modelId="{C281B0A2-0473-4992-80E4-5D0E5FF41348}">
      <dsp:nvSpPr>
        <dsp:cNvPr id="0" name=""/>
        <dsp:cNvSpPr/>
      </dsp:nvSpPr>
      <dsp:spPr>
        <a:xfrm>
          <a:off x="0" y="3318984"/>
          <a:ext cx="10515600" cy="10266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i="0" kern="1200">
              <a:latin typeface="Times New Roman" panose="02020603050405020304" pitchFamily="18" charset="0"/>
              <a:cs typeface="Times New Roman" panose="02020603050405020304" pitchFamily="18" charset="0"/>
            </a:rPr>
            <a:t>To enable real-time detection and prevention of phishing attacks.</a:t>
          </a:r>
          <a:endParaRPr lang="en-US" sz="2700" kern="1200">
            <a:latin typeface="Times New Roman" panose="02020603050405020304" pitchFamily="18" charset="0"/>
            <a:cs typeface="Times New Roman" panose="02020603050405020304" pitchFamily="18" charset="0"/>
          </a:endParaRPr>
        </a:p>
      </dsp:txBody>
      <dsp:txXfrm>
        <a:off x="50118" y="3369102"/>
        <a:ext cx="10415364" cy="9264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6489A-733C-4FE4-BE47-55642D4892FD}" type="datetimeFigureOut">
              <a:rPr lang="en-US" smtClean="0"/>
              <a:t>9/2/2023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6EA8D-BCEB-4685-834C-4179E2DA8D6D}" type="slidenum">
              <a:rPr lang="en-US" smtClean="0"/>
              <a:t>‹#›</a:t>
            </a:fld>
            <a:endParaRPr lang="en-US"/>
          </a:p>
        </p:txBody>
      </p:sp>
    </p:spTree>
    <p:extLst>
      <p:ext uri="{BB962C8B-B14F-4D97-AF65-F5344CB8AC3E}">
        <p14:creationId xmlns:p14="http://schemas.microsoft.com/office/powerpoint/2010/main" val="1897663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2423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869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9947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7792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1310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6287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651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443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9698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886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985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842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4" name="Google Shape;29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238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3959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8" name="Google Shape;33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277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3671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574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9362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8073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205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252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96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144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3" name="Google Shape;53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2866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574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4737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328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B11-2105-67C2-F1B0-3F9721FFC306}"/>
              </a:ext>
            </a:extLst>
          </p:cNvPr>
          <p:cNvSpPr>
            <a:spLocks noGrp="1"/>
          </p:cNvSpPr>
          <p:nvPr>
            <p:ph type="ctrTitle"/>
          </p:nvPr>
        </p:nvSpPr>
        <p:spPr>
          <a:xfrm>
            <a:off x="1524000" y="1122363"/>
            <a:ext cx="91440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a:extLst>
              <a:ext uri="{FF2B5EF4-FFF2-40B4-BE49-F238E27FC236}">
                <a16:creationId xmlns:a16="http://schemas.microsoft.com/office/drawing/2014/main" id="{03B2A044-8B86-EB0E-C9DE-82CD924C0AED}"/>
              </a:ext>
            </a:extLst>
          </p:cNvPr>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81E568-A568-4FA7-EE02-F997A94721E9}"/>
              </a:ext>
            </a:extLst>
          </p:cNvPr>
          <p:cNvSpPr>
            <a:spLocks noGrp="1"/>
          </p:cNvSpPr>
          <p:nvPr>
            <p:ph type="dt" sz="half" idx="10"/>
          </p:nvPr>
        </p:nvSpPr>
        <p:spPr/>
        <p:txBody>
          <a:bodyPr/>
          <a:lstStyle/>
          <a:p>
            <a:fld id="{6C5DFFD1-491E-455A-B4DC-6A7B5FC10084}" type="datetimeFigureOut">
              <a:rPr lang="en-US" smtClean="0"/>
              <a:t>9/2/2023</a:t>
            </a:fld>
            <a:endParaRPr lang="en-US"/>
          </a:p>
        </p:txBody>
      </p:sp>
      <p:sp>
        <p:nvSpPr>
          <p:cNvPr id="5" name="Footer Placeholder 4">
            <a:extLst>
              <a:ext uri="{FF2B5EF4-FFF2-40B4-BE49-F238E27FC236}">
                <a16:creationId xmlns:a16="http://schemas.microsoft.com/office/drawing/2014/main" id="{32A9F88E-3B34-54E3-A512-38AF62A719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64CD7-4403-559E-642B-C3CC23A53B9E}"/>
              </a:ext>
            </a:extLst>
          </p:cNvPr>
          <p:cNvSpPr>
            <a:spLocks noGrp="1"/>
          </p:cNvSpPr>
          <p:nvPr>
            <p:ph type="sldNum" sz="quarter" idx="12"/>
          </p:nvPr>
        </p:nvSpPr>
        <p:spPr/>
        <p:txBody>
          <a:bodyPr/>
          <a:lstStyle/>
          <a:p>
            <a:fld id="{3A1EFCA0-5739-4958-92A7-214B78B958F9}" type="slidenum">
              <a:rPr lang="en-US" smtClean="0"/>
              <a:t>‹#›</a:t>
            </a:fld>
            <a:endParaRPr lang="en-US"/>
          </a:p>
        </p:txBody>
      </p:sp>
    </p:spTree>
    <p:extLst>
      <p:ext uri="{BB962C8B-B14F-4D97-AF65-F5344CB8AC3E}">
        <p14:creationId xmlns:p14="http://schemas.microsoft.com/office/powerpoint/2010/main" val="3581747862"/>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22BB-46A1-8964-5C25-0CEEC7E2C5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E06E9E-1A91-3F07-71EC-BB25D12F83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78A3D3-275C-B85E-878E-0154E10D8F32}"/>
              </a:ext>
            </a:extLst>
          </p:cNvPr>
          <p:cNvSpPr>
            <a:spLocks noGrp="1"/>
          </p:cNvSpPr>
          <p:nvPr>
            <p:ph type="dt" sz="half" idx="10"/>
          </p:nvPr>
        </p:nvSpPr>
        <p:spPr/>
        <p:txBody>
          <a:bodyPr/>
          <a:lstStyle/>
          <a:p>
            <a:fld id="{6C5DFFD1-491E-455A-B4DC-6A7B5FC10084}" type="datetimeFigureOut">
              <a:rPr lang="en-US" smtClean="0"/>
              <a:t>9/2/2023</a:t>
            </a:fld>
            <a:endParaRPr lang="en-US"/>
          </a:p>
        </p:txBody>
      </p:sp>
      <p:sp>
        <p:nvSpPr>
          <p:cNvPr id="5" name="Footer Placeholder 4">
            <a:extLst>
              <a:ext uri="{FF2B5EF4-FFF2-40B4-BE49-F238E27FC236}">
                <a16:creationId xmlns:a16="http://schemas.microsoft.com/office/drawing/2014/main" id="{9CD47D76-8691-03A1-D743-6F0B379F2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E8B8C-9BC5-0F65-7FF7-29C44B94EA7A}"/>
              </a:ext>
            </a:extLst>
          </p:cNvPr>
          <p:cNvSpPr>
            <a:spLocks noGrp="1"/>
          </p:cNvSpPr>
          <p:nvPr>
            <p:ph type="sldNum" sz="quarter" idx="12"/>
          </p:nvPr>
        </p:nvSpPr>
        <p:spPr/>
        <p:txBody>
          <a:bodyPr/>
          <a:lstStyle/>
          <a:p>
            <a:fld id="{3A1EFCA0-5739-4958-92A7-214B78B958F9}" type="slidenum">
              <a:rPr lang="en-US" smtClean="0"/>
              <a:t>‹#›</a:t>
            </a:fld>
            <a:endParaRPr lang="en-US"/>
          </a:p>
        </p:txBody>
      </p:sp>
      <p:sp>
        <p:nvSpPr>
          <p:cNvPr id="7" name="二等辺三角形 10">
            <a:extLst>
              <a:ext uri="{FF2B5EF4-FFF2-40B4-BE49-F238E27FC236}">
                <a16:creationId xmlns:a16="http://schemas.microsoft.com/office/drawing/2014/main" id="{20485A62-5469-EC62-0A59-4FBA956B434B}"/>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751011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98FBBF-C7FE-9060-5009-9D4F5A1FE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97C8DD-E8A2-43C8-0B52-A4D4D54261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C79F8-2CB8-7531-E889-8E7DE8C83AF2}"/>
              </a:ext>
            </a:extLst>
          </p:cNvPr>
          <p:cNvSpPr>
            <a:spLocks noGrp="1"/>
          </p:cNvSpPr>
          <p:nvPr>
            <p:ph type="dt" sz="half" idx="10"/>
          </p:nvPr>
        </p:nvSpPr>
        <p:spPr/>
        <p:txBody>
          <a:bodyPr/>
          <a:lstStyle/>
          <a:p>
            <a:fld id="{6C5DFFD1-491E-455A-B4DC-6A7B5FC10084}" type="datetimeFigureOut">
              <a:rPr lang="en-US" smtClean="0"/>
              <a:t>9/2/2023</a:t>
            </a:fld>
            <a:endParaRPr lang="en-US"/>
          </a:p>
        </p:txBody>
      </p:sp>
      <p:sp>
        <p:nvSpPr>
          <p:cNvPr id="5" name="Footer Placeholder 4">
            <a:extLst>
              <a:ext uri="{FF2B5EF4-FFF2-40B4-BE49-F238E27FC236}">
                <a16:creationId xmlns:a16="http://schemas.microsoft.com/office/drawing/2014/main" id="{A0A2B56F-BCF5-1542-511B-2378F66680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6AA4B2-3BAE-37A6-18C2-0EA2BB39C259}"/>
              </a:ext>
            </a:extLst>
          </p:cNvPr>
          <p:cNvSpPr>
            <a:spLocks noGrp="1"/>
          </p:cNvSpPr>
          <p:nvPr>
            <p:ph type="sldNum" sz="quarter" idx="12"/>
          </p:nvPr>
        </p:nvSpPr>
        <p:spPr/>
        <p:txBody>
          <a:bodyPr/>
          <a:lstStyle/>
          <a:p>
            <a:fld id="{3A1EFCA0-5739-4958-92A7-214B78B958F9}" type="slidenum">
              <a:rPr lang="en-US" smtClean="0"/>
              <a:t>‹#›</a:t>
            </a:fld>
            <a:endParaRPr lang="en-US"/>
          </a:p>
        </p:txBody>
      </p:sp>
      <p:sp>
        <p:nvSpPr>
          <p:cNvPr id="7" name="二等辺三角形 9">
            <a:extLst>
              <a:ext uri="{FF2B5EF4-FFF2-40B4-BE49-F238E27FC236}">
                <a16:creationId xmlns:a16="http://schemas.microsoft.com/office/drawing/2014/main" id="{57B3FDFC-EE11-60C3-55DC-682AE3308236}"/>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二等辺三角形 10">
            <a:extLst>
              <a:ext uri="{FF2B5EF4-FFF2-40B4-BE49-F238E27FC236}">
                <a16:creationId xmlns:a16="http://schemas.microsoft.com/office/drawing/2014/main" id="{18115B74-055D-7A0D-CBBF-550563343C51}"/>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216460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086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3138048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53358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400577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6616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24611817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971694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3552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85343-EB26-B569-FB2B-96BF05D8061B}"/>
              </a:ext>
            </a:extLst>
          </p:cNvPr>
          <p:cNvSpPr>
            <a:spLocks noGrp="1"/>
          </p:cNvSpPr>
          <p:nvPr>
            <p:ph type="title"/>
          </p:nvPr>
        </p:nvSpPr>
        <p:spPr/>
        <p:txBody>
          <a:bodyPr/>
          <a:lstStyle>
            <a:lvl1pPr algn="ctr">
              <a:defRPr b="1">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7D162140-099D-AFB2-B107-BBE5F310609A}"/>
              </a:ext>
            </a:extLst>
          </p:cNvPr>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AEEFAA2-0928-2883-9274-93854C176567}"/>
              </a:ext>
            </a:extLst>
          </p:cNvPr>
          <p:cNvSpPr>
            <a:spLocks noGrp="1"/>
          </p:cNvSpPr>
          <p:nvPr>
            <p:ph type="dt" sz="half" idx="10"/>
          </p:nvPr>
        </p:nvSpPr>
        <p:spPr/>
        <p:txBody>
          <a:bodyPr/>
          <a:lstStyle/>
          <a:p>
            <a:fld id="{6C5DFFD1-491E-455A-B4DC-6A7B5FC10084}" type="datetimeFigureOut">
              <a:rPr lang="en-US" smtClean="0"/>
              <a:t>9/2/2023</a:t>
            </a:fld>
            <a:endParaRPr lang="en-US"/>
          </a:p>
        </p:txBody>
      </p:sp>
      <p:sp>
        <p:nvSpPr>
          <p:cNvPr id="5" name="Footer Placeholder 4">
            <a:extLst>
              <a:ext uri="{FF2B5EF4-FFF2-40B4-BE49-F238E27FC236}">
                <a16:creationId xmlns:a16="http://schemas.microsoft.com/office/drawing/2014/main" id="{36FCF7FC-8D75-DFC3-7CE3-6128C936CF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04668D-FCC1-CC14-1734-859CFE170084}"/>
              </a:ext>
            </a:extLst>
          </p:cNvPr>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3A1EFCA0-5739-4958-92A7-214B78B958F9}" type="slidenum">
              <a:rPr lang="en-US" smtClean="0"/>
              <a:pPr/>
              <a:t>‹#›</a:t>
            </a:fld>
            <a:endParaRPr lang="en-US"/>
          </a:p>
        </p:txBody>
      </p:sp>
    </p:spTree>
    <p:extLst>
      <p:ext uri="{BB962C8B-B14F-4D97-AF65-F5344CB8AC3E}">
        <p14:creationId xmlns:p14="http://schemas.microsoft.com/office/powerpoint/2010/main" val="1509060525"/>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226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1246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776698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4160419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608678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4685672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97603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4DBE-BBA5-A496-B543-267CDE104A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673F94-FBFB-F206-D64E-9AFAD2C001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B2B706-7218-78F2-2768-9E31BA7C42ED}"/>
              </a:ext>
            </a:extLst>
          </p:cNvPr>
          <p:cNvSpPr>
            <a:spLocks noGrp="1"/>
          </p:cNvSpPr>
          <p:nvPr>
            <p:ph type="dt" sz="half" idx="10"/>
          </p:nvPr>
        </p:nvSpPr>
        <p:spPr/>
        <p:txBody>
          <a:bodyPr/>
          <a:lstStyle/>
          <a:p>
            <a:fld id="{6C5DFFD1-491E-455A-B4DC-6A7B5FC10084}" type="datetimeFigureOut">
              <a:rPr lang="en-US" smtClean="0"/>
              <a:t>9/2/2023</a:t>
            </a:fld>
            <a:endParaRPr lang="en-US"/>
          </a:p>
        </p:txBody>
      </p:sp>
      <p:sp>
        <p:nvSpPr>
          <p:cNvPr id="5" name="Footer Placeholder 4">
            <a:extLst>
              <a:ext uri="{FF2B5EF4-FFF2-40B4-BE49-F238E27FC236}">
                <a16:creationId xmlns:a16="http://schemas.microsoft.com/office/drawing/2014/main" id="{EFC15817-3D8A-88A7-A694-6194E3283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02EFB-C7A4-6104-0040-53E39E5EE054}"/>
              </a:ext>
            </a:extLst>
          </p:cNvPr>
          <p:cNvSpPr>
            <a:spLocks noGrp="1"/>
          </p:cNvSpPr>
          <p:nvPr>
            <p:ph type="sldNum" sz="quarter" idx="12"/>
          </p:nvPr>
        </p:nvSpPr>
        <p:spPr/>
        <p:txBody>
          <a:bodyPr/>
          <a:lstStyle/>
          <a:p>
            <a:fld id="{3A1EFCA0-5739-4958-92A7-214B78B958F9}" type="slidenum">
              <a:rPr lang="en-US" smtClean="0"/>
              <a:t>‹#›</a:t>
            </a:fld>
            <a:endParaRPr lang="en-US"/>
          </a:p>
        </p:txBody>
      </p:sp>
      <p:sp>
        <p:nvSpPr>
          <p:cNvPr id="7" name="Rectangle 6">
            <a:extLst>
              <a:ext uri="{FF2B5EF4-FFF2-40B4-BE49-F238E27FC236}">
                <a16:creationId xmlns:a16="http://schemas.microsoft.com/office/drawing/2014/main" id="{FFD99654-3332-F13A-5CCD-9578DB7157E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1489913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7EBA-E2D0-4044-1392-52B2F04425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07CCA0-996E-90C9-8D8F-4F26FD684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D5F0DA-C488-8D5D-9583-31A8657352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1EF3A6-A384-A514-5C09-B238A0EE847F}"/>
              </a:ext>
            </a:extLst>
          </p:cNvPr>
          <p:cNvSpPr>
            <a:spLocks noGrp="1"/>
          </p:cNvSpPr>
          <p:nvPr>
            <p:ph type="dt" sz="half" idx="10"/>
          </p:nvPr>
        </p:nvSpPr>
        <p:spPr/>
        <p:txBody>
          <a:bodyPr/>
          <a:lstStyle/>
          <a:p>
            <a:fld id="{6C5DFFD1-491E-455A-B4DC-6A7B5FC10084}" type="datetimeFigureOut">
              <a:rPr lang="en-US" smtClean="0"/>
              <a:t>9/2/2023</a:t>
            </a:fld>
            <a:endParaRPr lang="en-US"/>
          </a:p>
        </p:txBody>
      </p:sp>
      <p:sp>
        <p:nvSpPr>
          <p:cNvPr id="6" name="Footer Placeholder 5">
            <a:extLst>
              <a:ext uri="{FF2B5EF4-FFF2-40B4-BE49-F238E27FC236}">
                <a16:creationId xmlns:a16="http://schemas.microsoft.com/office/drawing/2014/main" id="{25125FF3-9E37-DA4D-3F66-A3CFB5C8B5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CC43E-A66E-B9A3-EF07-D7BA4EE127A5}"/>
              </a:ext>
            </a:extLst>
          </p:cNvPr>
          <p:cNvSpPr>
            <a:spLocks noGrp="1"/>
          </p:cNvSpPr>
          <p:nvPr>
            <p:ph type="sldNum" sz="quarter" idx="12"/>
          </p:nvPr>
        </p:nvSpPr>
        <p:spPr/>
        <p:txBody>
          <a:bodyPr/>
          <a:lstStyle/>
          <a:p>
            <a:fld id="{3A1EFCA0-5739-4958-92A7-214B78B958F9}" type="slidenum">
              <a:rPr lang="en-US" smtClean="0"/>
              <a:t>‹#›</a:t>
            </a:fld>
            <a:endParaRPr lang="en-US"/>
          </a:p>
        </p:txBody>
      </p:sp>
    </p:spTree>
    <p:extLst>
      <p:ext uri="{BB962C8B-B14F-4D97-AF65-F5344CB8AC3E}">
        <p14:creationId xmlns:p14="http://schemas.microsoft.com/office/powerpoint/2010/main" val="1307401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9FB80-2999-96C6-6C60-B01862BE13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07AD47-36C3-4D5C-4342-C60D31F36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B92672-88A4-0859-8F75-D84DB003CF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AF511C-0746-29E6-D952-E48562755E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42367D-9AB7-71AB-17DA-5E90424BF0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D316A9-F7DD-5C19-F998-88E03F2B6EE4}"/>
              </a:ext>
            </a:extLst>
          </p:cNvPr>
          <p:cNvSpPr>
            <a:spLocks noGrp="1"/>
          </p:cNvSpPr>
          <p:nvPr>
            <p:ph type="dt" sz="half" idx="10"/>
          </p:nvPr>
        </p:nvSpPr>
        <p:spPr/>
        <p:txBody>
          <a:bodyPr/>
          <a:lstStyle/>
          <a:p>
            <a:fld id="{6C5DFFD1-491E-455A-B4DC-6A7B5FC10084}" type="datetimeFigureOut">
              <a:rPr lang="en-US" smtClean="0"/>
              <a:t>9/2/2023</a:t>
            </a:fld>
            <a:endParaRPr lang="en-US"/>
          </a:p>
        </p:txBody>
      </p:sp>
      <p:sp>
        <p:nvSpPr>
          <p:cNvPr id="8" name="Footer Placeholder 7">
            <a:extLst>
              <a:ext uri="{FF2B5EF4-FFF2-40B4-BE49-F238E27FC236}">
                <a16:creationId xmlns:a16="http://schemas.microsoft.com/office/drawing/2014/main" id="{151A1A6A-CB3F-2364-E91E-76D30A283C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3AF9BE-D8E8-E3D9-3EA3-70CE85F35A97}"/>
              </a:ext>
            </a:extLst>
          </p:cNvPr>
          <p:cNvSpPr>
            <a:spLocks noGrp="1"/>
          </p:cNvSpPr>
          <p:nvPr>
            <p:ph type="sldNum" sz="quarter" idx="12"/>
          </p:nvPr>
        </p:nvSpPr>
        <p:spPr/>
        <p:txBody>
          <a:bodyPr/>
          <a:lstStyle/>
          <a:p>
            <a:fld id="{3A1EFCA0-5739-4958-92A7-214B78B958F9}" type="slidenum">
              <a:rPr lang="en-US" smtClean="0"/>
              <a:t>‹#›</a:t>
            </a:fld>
            <a:endParaRPr lang="en-US"/>
          </a:p>
        </p:txBody>
      </p:sp>
    </p:spTree>
    <p:extLst>
      <p:ext uri="{BB962C8B-B14F-4D97-AF65-F5344CB8AC3E}">
        <p14:creationId xmlns:p14="http://schemas.microsoft.com/office/powerpoint/2010/main" val="117571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236CE-FFCA-520D-AD5A-382E8855BB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7FE42F-F564-D7FF-1F6D-6949D40D170D}"/>
              </a:ext>
            </a:extLst>
          </p:cNvPr>
          <p:cNvSpPr>
            <a:spLocks noGrp="1"/>
          </p:cNvSpPr>
          <p:nvPr>
            <p:ph type="dt" sz="half" idx="10"/>
          </p:nvPr>
        </p:nvSpPr>
        <p:spPr/>
        <p:txBody>
          <a:bodyPr/>
          <a:lstStyle/>
          <a:p>
            <a:fld id="{6C5DFFD1-491E-455A-B4DC-6A7B5FC10084}" type="datetimeFigureOut">
              <a:rPr lang="en-US" smtClean="0"/>
              <a:t>9/2/2023</a:t>
            </a:fld>
            <a:endParaRPr lang="en-US"/>
          </a:p>
        </p:txBody>
      </p:sp>
      <p:sp>
        <p:nvSpPr>
          <p:cNvPr id="4" name="Footer Placeholder 3">
            <a:extLst>
              <a:ext uri="{FF2B5EF4-FFF2-40B4-BE49-F238E27FC236}">
                <a16:creationId xmlns:a16="http://schemas.microsoft.com/office/drawing/2014/main" id="{06D0FC5C-2470-1C68-03EE-867111F30E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E1F4AA-3AFE-57E0-C7C2-D0794A2C36EE}"/>
              </a:ext>
            </a:extLst>
          </p:cNvPr>
          <p:cNvSpPr>
            <a:spLocks noGrp="1"/>
          </p:cNvSpPr>
          <p:nvPr>
            <p:ph type="sldNum" sz="quarter" idx="12"/>
          </p:nvPr>
        </p:nvSpPr>
        <p:spPr/>
        <p:txBody>
          <a:bodyPr/>
          <a:lstStyle/>
          <a:p>
            <a:fld id="{3A1EFCA0-5739-4958-92A7-214B78B958F9}" type="slidenum">
              <a:rPr lang="en-US" smtClean="0"/>
              <a:t>‹#›</a:t>
            </a:fld>
            <a:endParaRPr lang="en-US"/>
          </a:p>
        </p:txBody>
      </p:sp>
    </p:spTree>
    <p:extLst>
      <p:ext uri="{BB962C8B-B14F-4D97-AF65-F5344CB8AC3E}">
        <p14:creationId xmlns:p14="http://schemas.microsoft.com/office/powerpoint/2010/main" val="3767634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DA962-32D0-CBCB-39B7-1D19388862F6}"/>
              </a:ext>
            </a:extLst>
          </p:cNvPr>
          <p:cNvSpPr>
            <a:spLocks noGrp="1"/>
          </p:cNvSpPr>
          <p:nvPr>
            <p:ph type="dt" sz="half" idx="10"/>
          </p:nvPr>
        </p:nvSpPr>
        <p:spPr/>
        <p:txBody>
          <a:bodyPr/>
          <a:lstStyle/>
          <a:p>
            <a:fld id="{6C5DFFD1-491E-455A-B4DC-6A7B5FC10084}" type="datetimeFigureOut">
              <a:rPr lang="en-US" smtClean="0"/>
              <a:t>9/2/2023</a:t>
            </a:fld>
            <a:endParaRPr lang="en-US"/>
          </a:p>
        </p:txBody>
      </p:sp>
      <p:sp>
        <p:nvSpPr>
          <p:cNvPr id="3" name="Footer Placeholder 2">
            <a:extLst>
              <a:ext uri="{FF2B5EF4-FFF2-40B4-BE49-F238E27FC236}">
                <a16:creationId xmlns:a16="http://schemas.microsoft.com/office/drawing/2014/main" id="{CF45ECD1-F283-CACB-5BA8-605EBF0D0D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47A11-CF2A-3522-4C00-ABFF5D281C4D}"/>
              </a:ext>
            </a:extLst>
          </p:cNvPr>
          <p:cNvSpPr>
            <a:spLocks noGrp="1"/>
          </p:cNvSpPr>
          <p:nvPr>
            <p:ph type="sldNum" sz="quarter" idx="12"/>
          </p:nvPr>
        </p:nvSpPr>
        <p:spPr/>
        <p:txBody>
          <a:bodyPr/>
          <a:lstStyle/>
          <a:p>
            <a:fld id="{3A1EFCA0-5739-4958-92A7-214B78B958F9}" type="slidenum">
              <a:rPr lang="en-US" smtClean="0"/>
              <a:t>‹#›</a:t>
            </a:fld>
            <a:endParaRPr lang="en-US"/>
          </a:p>
        </p:txBody>
      </p:sp>
      <p:sp>
        <p:nvSpPr>
          <p:cNvPr id="5" name="二等辺三角形 9">
            <a:extLst>
              <a:ext uri="{FF2B5EF4-FFF2-40B4-BE49-F238E27FC236}">
                <a16:creationId xmlns:a16="http://schemas.microsoft.com/office/drawing/2014/main" id="{32341AD8-82AA-80B3-FDDA-111604296543}"/>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二等辺三角形 10">
            <a:extLst>
              <a:ext uri="{FF2B5EF4-FFF2-40B4-BE49-F238E27FC236}">
                <a16:creationId xmlns:a16="http://schemas.microsoft.com/office/drawing/2014/main" id="{7DCE0BBD-F817-67B8-F48E-1B300188C475}"/>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 name="Slide Number Placeholder 5">
            <a:extLst>
              <a:ext uri="{FF2B5EF4-FFF2-40B4-BE49-F238E27FC236}">
                <a16:creationId xmlns:a16="http://schemas.microsoft.com/office/drawing/2014/main" id="{2F425092-2733-AE68-6E88-46B0B194EDE0}"/>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1327538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2FDB-EA6B-9E58-D139-3E4C201FD8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69626C-21FA-7044-9B3E-E908EA5050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E6A7D6-E793-83BF-C341-BB1DDA89AB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F0C592-27CE-B9C1-D458-B651F7EBC59D}"/>
              </a:ext>
            </a:extLst>
          </p:cNvPr>
          <p:cNvSpPr>
            <a:spLocks noGrp="1"/>
          </p:cNvSpPr>
          <p:nvPr>
            <p:ph type="dt" sz="half" idx="10"/>
          </p:nvPr>
        </p:nvSpPr>
        <p:spPr/>
        <p:txBody>
          <a:bodyPr/>
          <a:lstStyle/>
          <a:p>
            <a:fld id="{6C5DFFD1-491E-455A-B4DC-6A7B5FC10084}" type="datetimeFigureOut">
              <a:rPr lang="en-US" smtClean="0"/>
              <a:t>9/2/2023</a:t>
            </a:fld>
            <a:endParaRPr lang="en-US"/>
          </a:p>
        </p:txBody>
      </p:sp>
      <p:sp>
        <p:nvSpPr>
          <p:cNvPr id="6" name="Footer Placeholder 5">
            <a:extLst>
              <a:ext uri="{FF2B5EF4-FFF2-40B4-BE49-F238E27FC236}">
                <a16:creationId xmlns:a16="http://schemas.microsoft.com/office/drawing/2014/main" id="{D7C58150-0D60-0F53-389C-049DD3B4D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940FA-1D62-5491-CDDF-5A7CA385BECE}"/>
              </a:ext>
            </a:extLst>
          </p:cNvPr>
          <p:cNvSpPr>
            <a:spLocks noGrp="1"/>
          </p:cNvSpPr>
          <p:nvPr>
            <p:ph type="sldNum" sz="quarter" idx="12"/>
          </p:nvPr>
        </p:nvSpPr>
        <p:spPr/>
        <p:txBody>
          <a:bodyPr/>
          <a:lstStyle/>
          <a:p>
            <a:fld id="{3A1EFCA0-5739-4958-92A7-214B78B958F9}" type="slidenum">
              <a:rPr lang="en-US" smtClean="0"/>
              <a:t>‹#›</a:t>
            </a:fld>
            <a:endParaRPr lang="en-US"/>
          </a:p>
        </p:txBody>
      </p:sp>
      <p:sp>
        <p:nvSpPr>
          <p:cNvPr id="8" name="二等辺三角形 11">
            <a:extLst>
              <a:ext uri="{FF2B5EF4-FFF2-40B4-BE49-F238E27FC236}">
                <a16:creationId xmlns:a16="http://schemas.microsoft.com/office/drawing/2014/main" id="{9F89EE1D-15D9-A7C8-814C-28CE730F3572}"/>
              </a:ext>
            </a:extLst>
          </p:cNvPr>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9" name="二等辺三角形 9">
            <a:extLst>
              <a:ext uri="{FF2B5EF4-FFF2-40B4-BE49-F238E27FC236}">
                <a16:creationId xmlns:a16="http://schemas.microsoft.com/office/drawing/2014/main" id="{54BF5601-83A2-DFFB-1D59-FDCE180D1750}"/>
              </a:ext>
            </a:extLst>
          </p:cNvPr>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二等辺三角形 10">
            <a:extLst>
              <a:ext uri="{FF2B5EF4-FFF2-40B4-BE49-F238E27FC236}">
                <a16:creationId xmlns:a16="http://schemas.microsoft.com/office/drawing/2014/main" id="{AA977659-B5E3-C28B-5922-99259ECB2478}"/>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932123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07A1-9138-2E4F-451B-D82C2A314B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DBF28A-BBF4-1B0B-23C7-54F1CEA08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EB1566-8932-1A3F-1627-0419624ABD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72A21-F87F-5867-B69D-26154D571FBF}"/>
              </a:ext>
            </a:extLst>
          </p:cNvPr>
          <p:cNvSpPr>
            <a:spLocks noGrp="1"/>
          </p:cNvSpPr>
          <p:nvPr>
            <p:ph type="dt" sz="half" idx="10"/>
          </p:nvPr>
        </p:nvSpPr>
        <p:spPr/>
        <p:txBody>
          <a:bodyPr/>
          <a:lstStyle/>
          <a:p>
            <a:fld id="{6C5DFFD1-491E-455A-B4DC-6A7B5FC10084}" type="datetimeFigureOut">
              <a:rPr lang="en-US" smtClean="0"/>
              <a:t>9/2/2023</a:t>
            </a:fld>
            <a:endParaRPr lang="en-US"/>
          </a:p>
        </p:txBody>
      </p:sp>
      <p:sp>
        <p:nvSpPr>
          <p:cNvPr id="6" name="Footer Placeholder 5">
            <a:extLst>
              <a:ext uri="{FF2B5EF4-FFF2-40B4-BE49-F238E27FC236}">
                <a16:creationId xmlns:a16="http://schemas.microsoft.com/office/drawing/2014/main" id="{F8BBFE86-EF74-8B66-1386-43F7C7D2B5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EA276D-7925-1D24-8D50-A85E91174318}"/>
              </a:ext>
            </a:extLst>
          </p:cNvPr>
          <p:cNvSpPr>
            <a:spLocks noGrp="1"/>
          </p:cNvSpPr>
          <p:nvPr>
            <p:ph type="sldNum" sz="quarter" idx="12"/>
          </p:nvPr>
        </p:nvSpPr>
        <p:spPr/>
        <p:txBody>
          <a:bodyPr/>
          <a:lstStyle/>
          <a:p>
            <a:fld id="{3A1EFCA0-5739-4958-92A7-214B78B958F9}" type="slidenum">
              <a:rPr lang="en-US" smtClean="0"/>
              <a:t>‹#›</a:t>
            </a:fld>
            <a:endParaRPr lang="en-US"/>
          </a:p>
        </p:txBody>
      </p:sp>
      <p:sp>
        <p:nvSpPr>
          <p:cNvPr id="8" name="二等辺三角形 10">
            <a:extLst>
              <a:ext uri="{FF2B5EF4-FFF2-40B4-BE49-F238E27FC236}">
                <a16:creationId xmlns:a16="http://schemas.microsoft.com/office/drawing/2014/main" id="{B3D87E39-AA1A-D37A-4B45-31529979E844}"/>
              </a:ext>
            </a:extLst>
          </p:cNvPr>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231665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8B865A-DD5A-7E08-77A7-25A0F4D9E1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DE9933-DF3C-C27E-855D-B15DE6CF82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9B1C64-5107-E771-349F-26896E7467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5DFFD1-491E-455A-B4DC-6A7B5FC10084}" type="datetimeFigureOut">
              <a:rPr lang="en-US" smtClean="0"/>
              <a:t>9/2/2023</a:t>
            </a:fld>
            <a:endParaRPr lang="en-US"/>
          </a:p>
        </p:txBody>
      </p:sp>
      <p:sp>
        <p:nvSpPr>
          <p:cNvPr id="5" name="Footer Placeholder 4">
            <a:extLst>
              <a:ext uri="{FF2B5EF4-FFF2-40B4-BE49-F238E27FC236}">
                <a16:creationId xmlns:a16="http://schemas.microsoft.com/office/drawing/2014/main" id="{4E676847-71D1-3E84-35AD-DEF5B59F6A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8A85F4-3D50-5D96-3D56-7CCEC5478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1EFCA0-5739-4958-92A7-214B78B958F9}" type="slidenum">
              <a:rPr lang="en-US" smtClean="0"/>
              <a:t>‹#›</a:t>
            </a:fld>
            <a:endParaRPr lang="en-US"/>
          </a:p>
        </p:txBody>
      </p:sp>
      <p:sp>
        <p:nvSpPr>
          <p:cNvPr id="7" name="Slide Number Placeholder 5">
            <a:extLst>
              <a:ext uri="{FF2B5EF4-FFF2-40B4-BE49-F238E27FC236}">
                <a16:creationId xmlns:a16="http://schemas.microsoft.com/office/drawing/2014/main" id="{67732EAC-3299-71BA-94C4-9F71388151A4}"/>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8" name="Picture 7" descr="A picture containing photo, table, person, monitor&#10;&#10;Description automatically generated">
            <a:extLst>
              <a:ext uri="{FF2B5EF4-FFF2-40B4-BE49-F238E27FC236}">
                <a16:creationId xmlns:a16="http://schemas.microsoft.com/office/drawing/2014/main" id="{90B4AAE9-0D32-7D55-AE39-731112DCE3DD}"/>
              </a:ext>
            </a:extLst>
          </p:cNvPr>
          <p:cNvPicPr>
            <a:picLocks noChangeAspect="1"/>
          </p:cNvPicPr>
          <p:nvPr userDrawn="1"/>
        </p:nvPicPr>
        <p:blipFill rotWithShape="1">
          <a:blip r:embed="rId14"/>
          <a:srcRect t="90286" r="71976"/>
          <a:stretch/>
        </p:blipFill>
        <p:spPr>
          <a:xfrm>
            <a:off x="0" y="6373302"/>
            <a:ext cx="2514600" cy="490308"/>
          </a:xfrm>
          <a:prstGeom prst="rect">
            <a:avLst/>
          </a:prstGeom>
        </p:spPr>
      </p:pic>
      <p:sp>
        <p:nvSpPr>
          <p:cNvPr id="9" name="TextBox 8">
            <a:extLst>
              <a:ext uri="{FF2B5EF4-FFF2-40B4-BE49-F238E27FC236}">
                <a16:creationId xmlns:a16="http://schemas.microsoft.com/office/drawing/2014/main" id="{8E3F1E20-5A52-B533-DBD5-3E62C106D13D}"/>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9/2/2023</a:t>
            </a:fld>
            <a:endParaRPr lang="en-US" sz="1200" b="1" dirty="0"/>
          </a:p>
        </p:txBody>
      </p:sp>
    </p:spTree>
    <p:extLst>
      <p:ext uri="{BB962C8B-B14F-4D97-AF65-F5344CB8AC3E}">
        <p14:creationId xmlns:p14="http://schemas.microsoft.com/office/powerpoint/2010/main" val="365896174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64" r:id="rId12"/>
  </p:sldLayoutIdLst>
  <p:hf hdr="0" ftr="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9/2/2023</a:t>
            </a:fld>
            <a:endParaRPr lang="en-US" sz="1200" b="1" dirty="0"/>
          </a:p>
        </p:txBody>
      </p:sp>
    </p:spTree>
    <p:extLst>
      <p:ext uri="{BB962C8B-B14F-4D97-AF65-F5344CB8AC3E}">
        <p14:creationId xmlns:p14="http://schemas.microsoft.com/office/powerpoint/2010/main" val="30266719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hdr="0" ftr="0"/>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3.wdp"/></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DB841D-CC49-4E23-1361-8A7020CFBD42}"/>
              </a:ext>
            </a:extLst>
          </p:cNvPr>
          <p:cNvPicPr>
            <a:picLocks noChangeAspect="1"/>
          </p:cNvPicPr>
          <p:nvPr/>
        </p:nvPicPr>
        <p:blipFill rotWithShape="1">
          <a:blip r:embed="rId2"/>
          <a:srcRect t="9091" r="42545"/>
          <a:stretch/>
        </p:blipFill>
        <p:spPr>
          <a:xfrm>
            <a:off x="3523488" y="10"/>
            <a:ext cx="8668512" cy="6857990"/>
          </a:xfrm>
          <a:prstGeom prst="rect">
            <a:avLst/>
          </a:prstGeom>
          <a:noFill/>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B475E098-F3D0-453C-BBF5-A7C840F21FD8}"/>
              </a:ext>
            </a:extLst>
          </p:cNvPr>
          <p:cNvSpPr>
            <a:spLocks noGrp="1"/>
          </p:cNvSpPr>
          <p:nvPr>
            <p:ph type="title"/>
          </p:nvPr>
        </p:nvSpPr>
        <p:spPr>
          <a:xfrm>
            <a:off x="477980" y="1122363"/>
            <a:ext cx="6189037" cy="3204134"/>
          </a:xfrm>
        </p:spPr>
        <p:txBody>
          <a:bodyPr vert="horz" lIns="91440" tIns="45720" rIns="91440" bIns="45720" rtlCol="0" anchor="b">
            <a:normAutofit/>
          </a:bodyPr>
          <a:lstStyle/>
          <a:p>
            <a:pPr algn="ctr"/>
            <a:r>
              <a:rPr lang="en-US" sz="3700" dirty="0">
                <a:latin typeface="Times New Roman" panose="02020603050405020304" pitchFamily="18" charset="0"/>
                <a:cs typeface="Times New Roman" panose="02020603050405020304" pitchFamily="18" charset="0"/>
              </a:rPr>
              <a:t>DETECTING EMAIL-BASED PHISHING WEBSITES USING MACHINE LEARNING</a:t>
            </a:r>
          </a:p>
        </p:txBody>
      </p:sp>
      <p:sp>
        <p:nvSpPr>
          <p:cNvPr id="5" name="Subtitle 4">
            <a:extLst>
              <a:ext uri="{FF2B5EF4-FFF2-40B4-BE49-F238E27FC236}">
                <a16:creationId xmlns:a16="http://schemas.microsoft.com/office/drawing/2014/main" id="{288F3F03-40A0-499D-BDCC-A8E886D9D7C4}"/>
              </a:ext>
            </a:extLst>
          </p:cNvPr>
          <p:cNvSpPr>
            <a:spLocks noGrp="1"/>
          </p:cNvSpPr>
          <p:nvPr>
            <p:ph sz="half" idx="1"/>
          </p:nvPr>
        </p:nvSpPr>
        <p:spPr>
          <a:xfrm>
            <a:off x="1311357" y="4844779"/>
            <a:ext cx="4023359" cy="1208141"/>
          </a:xfrm>
        </p:spPr>
        <p:txBody>
          <a:bodyPr vert="horz" lIns="91440" tIns="45720" rIns="91440" bIns="45720" rtlCol="0">
            <a:normAutofit/>
          </a:bodyPr>
          <a:lstStyle/>
          <a:p>
            <a:pPr marL="0" indent="0" algn="ctr">
              <a:buNone/>
            </a:pPr>
            <a:r>
              <a:rPr lang="en-US" sz="2000" dirty="0">
                <a:latin typeface="Times New Roman" panose="02020603050405020304" pitchFamily="18" charset="0"/>
                <a:cs typeface="Times New Roman" panose="02020603050405020304" pitchFamily="18" charset="0"/>
              </a:rPr>
              <a:t>TMP-23-123</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88731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B06C512-ECBE-468F-339C-D4B1967FFA2D}"/>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2500" kern="1200" dirty="0">
                <a:solidFill>
                  <a:srgbClr val="FFFFFF"/>
                </a:solidFill>
              </a:rPr>
              <a:t>Individual components</a:t>
            </a:r>
            <a:br>
              <a:rPr lang="en-US" sz="2500" kern="1200" dirty="0">
                <a:solidFill>
                  <a:srgbClr val="FFFFFF"/>
                </a:solidFill>
              </a:rPr>
            </a:br>
            <a:endParaRPr lang="en-US" sz="2500" kern="1200" dirty="0">
              <a:solidFill>
                <a:srgbClr val="FFFFFF"/>
              </a:solidFill>
            </a:endParaRPr>
          </a:p>
        </p:txBody>
      </p:sp>
      <p:pic>
        <p:nvPicPr>
          <p:cNvPr id="2" name="Content Placeholder 1">
            <a:extLst>
              <a:ext uri="{FF2B5EF4-FFF2-40B4-BE49-F238E27FC236}">
                <a16:creationId xmlns:a16="http://schemas.microsoft.com/office/drawing/2014/main" id="{0BDA2A79-47B2-2B84-E58F-7CBD59385267}"/>
              </a:ext>
            </a:extLst>
          </p:cNvPr>
          <p:cNvPicPr>
            <a:picLocks noGrp="1" noChangeAspect="1"/>
          </p:cNvPicPr>
          <p:nvPr>
            <p:ph idx="1"/>
          </p:nvPr>
        </p:nvPicPr>
        <p:blipFill rotWithShape="1">
          <a:blip r:embed="rId2"/>
          <a:stretch/>
        </p:blipFill>
        <p:spPr>
          <a:xfrm>
            <a:off x="5383296" y="643466"/>
            <a:ext cx="5568739" cy="5568739"/>
          </a:xfrm>
          <a:prstGeom prst="rect">
            <a:avLst/>
          </a:prstGeom>
        </p:spPr>
      </p:pic>
    </p:spTree>
    <p:extLst>
      <p:ext uri="{BB962C8B-B14F-4D97-AF65-F5344CB8AC3E}">
        <p14:creationId xmlns:p14="http://schemas.microsoft.com/office/powerpoint/2010/main" val="609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917330" y="2536825"/>
            <a:ext cx="10515600" cy="1325563"/>
          </a:xfrm>
        </p:spPr>
        <p:txBody>
          <a:bodyPr/>
          <a:lstStyle/>
          <a:p>
            <a:pPr algn="ctr"/>
            <a:r>
              <a:rPr lang="en-US" sz="4000" b="1" dirty="0"/>
              <a:t>IT20222840 |</a:t>
            </a:r>
            <a:r>
              <a:rPr lang="en-US" sz="4000" b="1" dirty="0" err="1"/>
              <a:t>J.M.Lindamulage</a:t>
            </a:r>
            <a:br>
              <a:rPr lang="en-US" dirty="0"/>
            </a:br>
            <a:endParaRPr lang="en-US" dirty="0"/>
          </a:p>
        </p:txBody>
      </p:sp>
      <p:sp>
        <p:nvSpPr>
          <p:cNvPr id="6" name="Text Placeholder 5">
            <a:extLst>
              <a:ext uri="{FF2B5EF4-FFF2-40B4-BE49-F238E27FC236}">
                <a16:creationId xmlns:a16="http://schemas.microsoft.com/office/drawing/2014/main" id="{07A91C59-28F0-4A9C-ACA2-19A536A0C380}"/>
              </a:ext>
            </a:extLst>
          </p:cNvPr>
          <p:cNvSpPr>
            <a:spLocks noGrp="1"/>
          </p:cNvSpPr>
          <p:nvPr>
            <p:ph idx="1"/>
          </p:nvPr>
        </p:nvSpPr>
        <p:spPr>
          <a:xfrm>
            <a:off x="838200" y="3534507"/>
            <a:ext cx="9730154" cy="993531"/>
          </a:xfrm>
        </p:spPr>
        <p:txBody>
          <a:bodyPr/>
          <a:lstStyle/>
          <a:p>
            <a:pPr marL="0" marR="0" lvl="0" indent="0" algn="ctr" defTabSz="914400" rtl="0" eaLnBrk="1" fontAlgn="auto" latinLnBrk="0" hangingPunct="1">
              <a:lnSpc>
                <a:spcPct val="90000"/>
              </a:lnSpc>
              <a:spcBef>
                <a:spcPts val="0"/>
              </a:spcBef>
              <a:spcAft>
                <a:spcPts val="0"/>
              </a:spcAft>
              <a:buClr>
                <a:srgbClr val="888888"/>
              </a:buClr>
              <a:buSzPts val="2400"/>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Calibri" panose="020F0502020204030204" pitchFamily="34" charset="0"/>
              </a:rPr>
              <a:t>BSc (Hons) Degree in Information Technology (specialization in Cyber Security )</a:t>
            </a:r>
          </a:p>
          <a:p>
            <a:pPr marL="0" indent="0">
              <a:buNone/>
            </a:pPr>
            <a:endParaRPr lang="en-US" dirty="0"/>
          </a:p>
        </p:txBody>
      </p:sp>
      <p:sp>
        <p:nvSpPr>
          <p:cNvPr id="2" name="Rectangle 1">
            <a:extLst>
              <a:ext uri="{FF2B5EF4-FFF2-40B4-BE49-F238E27FC236}">
                <a16:creationId xmlns:a16="http://schemas.microsoft.com/office/drawing/2014/main" id="{BC7CDB8D-0E41-D165-FBCB-1CFD1DDFFDD3}"/>
              </a:ext>
            </a:extLst>
          </p:cNvPr>
          <p:cNvSpPr/>
          <p:nvPr/>
        </p:nvSpPr>
        <p:spPr>
          <a:xfrm>
            <a:off x="3144860" y="6517536"/>
            <a:ext cx="5902279" cy="31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86384">
              <a:spcAft>
                <a:spcPts val="600"/>
              </a:spcAft>
              <a:defRPr/>
            </a:pPr>
            <a:r>
              <a:rPr lang="en-US" sz="1350" b="1" kern="1200" dirty="0">
                <a:solidFill>
                  <a:prstClr val="black"/>
                </a:solidFill>
                <a:latin typeface="Times New Roman" panose="02020603050405020304" pitchFamily="18" charset="0"/>
                <a:cs typeface="Times New Roman" panose="02020603050405020304" pitchFamily="18" charset="0"/>
              </a:rPr>
              <a:t>IT20222840 |   </a:t>
            </a:r>
            <a:r>
              <a:rPr lang="en-US" sz="1350" b="1" kern="1200" dirty="0" err="1">
                <a:solidFill>
                  <a:prstClr val="black"/>
                </a:solidFill>
                <a:latin typeface="Times New Roman" panose="02020603050405020304" pitchFamily="18" charset="0"/>
                <a:cs typeface="Times New Roman" panose="02020603050405020304" pitchFamily="18" charset="0"/>
              </a:rPr>
              <a:t>J.M.Lindamulage</a:t>
            </a:r>
            <a:r>
              <a:rPr lang="en-US" sz="1350" b="1" kern="1200" dirty="0">
                <a:solidFill>
                  <a:prstClr val="black"/>
                </a:solidFill>
                <a:latin typeface="Times New Roman" panose="02020603050405020304" pitchFamily="18" charset="0"/>
                <a:cs typeface="Times New Roman" panose="02020603050405020304" pitchFamily="18" charset="0"/>
              </a:rPr>
              <a:t>|   </a:t>
            </a:r>
            <a:r>
              <a:rPr lang="en-US" sz="1350" kern="1200" dirty="0">
                <a:solidFill>
                  <a:prstClr val="black"/>
                </a:solidFill>
                <a:latin typeface="Times New Roman" panose="02020603050405020304" pitchFamily="18" charset="0"/>
                <a:cs typeface="Times New Roman" panose="02020603050405020304" pitchFamily="18" charset="0"/>
              </a:rPr>
              <a:t>TMP-23-123</a:t>
            </a:r>
            <a:endParaRPr kumimoji="0" lang="en-US" sz="135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B2C5BAF-00EB-83BD-1B32-49606E4ABE5F}"/>
              </a:ext>
            </a:extLst>
          </p:cNvPr>
          <p:cNvPicPr>
            <a:picLocks noChangeAspect="1"/>
          </p:cNvPicPr>
          <p:nvPr/>
        </p:nvPicPr>
        <p:blipFill>
          <a:blip r:embed="rId2"/>
          <a:stretch>
            <a:fillRect/>
          </a:stretch>
        </p:blipFill>
        <p:spPr>
          <a:xfrm>
            <a:off x="9719339" y="283759"/>
            <a:ext cx="1572914" cy="17136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81409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081C2-452F-D0B5-6CE4-B2FAAD6EEC19}"/>
              </a:ext>
            </a:extLst>
          </p:cNvPr>
          <p:cNvSpPr>
            <a:spLocks noGrp="1"/>
          </p:cNvSpPr>
          <p:nvPr>
            <p:ph type="title"/>
          </p:nvPr>
        </p:nvSpPr>
        <p:spPr>
          <a:xfrm>
            <a:off x="838199" y="48965"/>
            <a:ext cx="10515600" cy="795862"/>
          </a:xfrm>
        </p:spPr>
        <p:txBody>
          <a:bodyPr anchor="b">
            <a:normAutofit/>
          </a:bodyPr>
          <a:lstStyle/>
          <a:p>
            <a:r>
              <a:rPr lang="en-US" dirty="0"/>
              <a:t>Introduction</a:t>
            </a:r>
          </a:p>
        </p:txBody>
      </p:sp>
      <p:graphicFrame>
        <p:nvGraphicFramePr>
          <p:cNvPr id="7" name="Content Placeholder 2">
            <a:extLst>
              <a:ext uri="{FF2B5EF4-FFF2-40B4-BE49-F238E27FC236}">
                <a16:creationId xmlns:a16="http://schemas.microsoft.com/office/drawing/2014/main" id="{A2CBC99F-C365-9D5C-11D4-B99FE61CC162}"/>
              </a:ext>
            </a:extLst>
          </p:cNvPr>
          <p:cNvGraphicFramePr>
            <a:graphicFrameLocks noGrp="1"/>
          </p:cNvGraphicFramePr>
          <p:nvPr>
            <p:ph idx="1"/>
            <p:extLst>
              <p:ext uri="{D42A27DB-BD31-4B8C-83A1-F6EECF244321}">
                <p14:modId xmlns:p14="http://schemas.microsoft.com/office/powerpoint/2010/main" val="873565530"/>
              </p:ext>
            </p:extLst>
          </p:nvPr>
        </p:nvGraphicFramePr>
        <p:xfrm>
          <a:off x="838200" y="112988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5D5A8668-2EA7-313F-DDE4-2ECDCC518E74}"/>
              </a:ext>
            </a:extLst>
          </p:cNvPr>
          <p:cNvSpPr/>
          <p:nvPr/>
        </p:nvSpPr>
        <p:spPr>
          <a:xfrm>
            <a:off x="3144860" y="6492875"/>
            <a:ext cx="5902279" cy="316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86384">
              <a:spcAft>
                <a:spcPts val="600"/>
              </a:spcAft>
              <a:defRPr/>
            </a:pPr>
            <a:r>
              <a:rPr lang="en-US" sz="1350" b="1" kern="1200" dirty="0">
                <a:solidFill>
                  <a:prstClr val="black"/>
                </a:solidFill>
                <a:latin typeface="Times New Roman" panose="02020603050405020304" pitchFamily="18" charset="0"/>
                <a:cs typeface="Times New Roman" panose="02020603050405020304" pitchFamily="18" charset="0"/>
              </a:rPr>
              <a:t>IT20222840</a:t>
            </a:r>
            <a:r>
              <a:rPr lang="en-US" sz="1350" kern="1200" dirty="0">
                <a:solidFill>
                  <a:prstClr val="black"/>
                </a:solidFill>
                <a:latin typeface="Times New Roman" panose="02020603050405020304" pitchFamily="18" charset="0"/>
                <a:cs typeface="Times New Roman" panose="02020603050405020304" pitchFamily="18" charset="0"/>
              </a:rPr>
              <a:t> |   </a:t>
            </a:r>
            <a:r>
              <a:rPr lang="en-US" sz="1350" b="1" kern="1200" dirty="0" err="1">
                <a:solidFill>
                  <a:prstClr val="black"/>
                </a:solidFill>
                <a:latin typeface="Times New Roman" panose="02020603050405020304" pitchFamily="18" charset="0"/>
                <a:cs typeface="Times New Roman" panose="02020603050405020304" pitchFamily="18" charset="0"/>
              </a:rPr>
              <a:t>J.M.Lindamulage</a:t>
            </a:r>
            <a:r>
              <a:rPr lang="en-US" sz="1350" b="1" kern="1200" dirty="0">
                <a:solidFill>
                  <a:prstClr val="black"/>
                </a:solidFill>
                <a:latin typeface="Times New Roman" panose="02020603050405020304" pitchFamily="18" charset="0"/>
                <a:cs typeface="Times New Roman" panose="02020603050405020304" pitchFamily="18" charset="0"/>
              </a:rPr>
              <a:t>|   </a:t>
            </a:r>
            <a:r>
              <a:rPr lang="en-US" sz="1350" kern="1200" dirty="0">
                <a:solidFill>
                  <a:prstClr val="black"/>
                </a:solidFill>
                <a:latin typeface="Times New Roman" panose="02020603050405020304" pitchFamily="18" charset="0"/>
                <a:cs typeface="Times New Roman" panose="02020603050405020304" pitchFamily="18" charset="0"/>
              </a:rPr>
              <a:t>TMP-23-123</a:t>
            </a:r>
            <a:endPar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9195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2CD733-8BEC-3FD9-6086-D516EA4E4941}"/>
              </a:ext>
            </a:extLst>
          </p:cNvPr>
          <p:cNvSpPr>
            <a:spLocks noGrp="1"/>
          </p:cNvSpPr>
          <p:nvPr>
            <p:ph type="title"/>
          </p:nvPr>
        </p:nvSpPr>
        <p:spPr/>
        <p:txBody>
          <a:bodyPr>
            <a:normAutofit/>
          </a:bodyPr>
          <a:lstStyle/>
          <a:p>
            <a:r>
              <a:rPr lang="en-US"/>
              <a:t>Phishing websites</a:t>
            </a:r>
            <a:br>
              <a:rPr lang="en-US"/>
            </a:br>
            <a:endParaRPr lang="en-US" dirty="0"/>
          </a:p>
        </p:txBody>
      </p:sp>
      <p:pic>
        <p:nvPicPr>
          <p:cNvPr id="12" name="Content Placeholder 11" descr="Graphical user interface, application&#10;&#10;Description automatically generated">
            <a:extLst>
              <a:ext uri="{FF2B5EF4-FFF2-40B4-BE49-F238E27FC236}">
                <a16:creationId xmlns:a16="http://schemas.microsoft.com/office/drawing/2014/main" id="{AACC56A4-6010-E281-A8C4-B6A65A9D9F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8400" y="2057400"/>
            <a:ext cx="6441865" cy="2750560"/>
          </a:xfrm>
        </p:spPr>
      </p:pic>
      <p:sp>
        <p:nvSpPr>
          <p:cNvPr id="8" name="Text Placeholder 7">
            <a:extLst>
              <a:ext uri="{FF2B5EF4-FFF2-40B4-BE49-F238E27FC236}">
                <a16:creationId xmlns:a16="http://schemas.microsoft.com/office/drawing/2014/main" id="{7D9D5D06-8291-515E-71EF-AB11F4B1CA44}"/>
              </a:ext>
            </a:extLst>
          </p:cNvPr>
          <p:cNvSpPr>
            <a:spLocks noGrp="1"/>
          </p:cNvSpPr>
          <p:nvPr>
            <p:ph type="body" sz="half" idx="4294967295"/>
          </p:nvPr>
        </p:nvSpPr>
        <p:spPr>
          <a:xfrm>
            <a:off x="0" y="2057400"/>
            <a:ext cx="3932238" cy="3811588"/>
          </a:xfrm>
        </p:spPr>
        <p:txBody>
          <a:bodyPr/>
          <a:lstStyle/>
          <a:p>
            <a:r>
              <a:rPr lang="en-US" dirty="0"/>
              <a:t>Fake PayPal login page (left) and original PayPal login page (right).</a:t>
            </a:r>
          </a:p>
          <a:p>
            <a:endParaRPr lang="en-US" dirty="0"/>
          </a:p>
        </p:txBody>
      </p:sp>
      <p:sp>
        <p:nvSpPr>
          <p:cNvPr id="3" name="Rectangle 2">
            <a:extLst>
              <a:ext uri="{FF2B5EF4-FFF2-40B4-BE49-F238E27FC236}">
                <a16:creationId xmlns:a16="http://schemas.microsoft.com/office/drawing/2014/main" id="{1696ED62-F9DB-4C88-8EF1-11CC170DC6C8}"/>
              </a:ext>
            </a:extLst>
          </p:cNvPr>
          <p:cNvSpPr/>
          <p:nvPr/>
        </p:nvSpPr>
        <p:spPr>
          <a:xfrm>
            <a:off x="2922582" y="6559063"/>
            <a:ext cx="5052042" cy="298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IT20222840</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J.M.Lindamulage</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TMP-23-123</a:t>
            </a:r>
          </a:p>
        </p:txBody>
      </p:sp>
      <p:sp>
        <p:nvSpPr>
          <p:cNvPr id="2" name="TextBox 1">
            <a:extLst>
              <a:ext uri="{FF2B5EF4-FFF2-40B4-BE49-F238E27FC236}">
                <a16:creationId xmlns:a16="http://schemas.microsoft.com/office/drawing/2014/main" id="{40E21F03-9E7A-4E4A-175F-A9DFAAE981E0}"/>
              </a:ext>
            </a:extLst>
          </p:cNvPr>
          <p:cNvSpPr txBox="1"/>
          <p:nvPr/>
        </p:nvSpPr>
        <p:spPr>
          <a:xfrm>
            <a:off x="6025528" y="4755214"/>
            <a:ext cx="642484" cy="369332"/>
          </a:xfrm>
          <a:prstGeom prst="rect">
            <a:avLst/>
          </a:prstGeom>
          <a:noFill/>
        </p:spPr>
        <p:txBody>
          <a:bodyPr wrap="none" rtlCol="0">
            <a:spAutoFit/>
          </a:bodyPr>
          <a:lstStyle/>
          <a:p>
            <a:r>
              <a:rPr lang="en-LK"/>
              <a:t>Fake</a:t>
            </a:r>
            <a:endParaRPr lang="en-LK" dirty="0"/>
          </a:p>
        </p:txBody>
      </p:sp>
      <p:sp>
        <p:nvSpPr>
          <p:cNvPr id="4" name="TextBox 3">
            <a:extLst>
              <a:ext uri="{FF2B5EF4-FFF2-40B4-BE49-F238E27FC236}">
                <a16:creationId xmlns:a16="http://schemas.microsoft.com/office/drawing/2014/main" id="{59C270DB-B77F-10DC-60B3-B6B77681B908}"/>
              </a:ext>
            </a:extLst>
          </p:cNvPr>
          <p:cNvSpPr txBox="1"/>
          <p:nvPr/>
        </p:nvSpPr>
        <p:spPr>
          <a:xfrm>
            <a:off x="9448800" y="4807960"/>
            <a:ext cx="676788" cy="369332"/>
          </a:xfrm>
          <a:prstGeom prst="rect">
            <a:avLst/>
          </a:prstGeom>
          <a:noFill/>
        </p:spPr>
        <p:txBody>
          <a:bodyPr wrap="none" rtlCol="0">
            <a:spAutoFit/>
          </a:bodyPr>
          <a:lstStyle/>
          <a:p>
            <a:r>
              <a:rPr lang="en-LK"/>
              <a:t>Legit</a:t>
            </a:r>
            <a:endParaRPr lang="en-LK" dirty="0"/>
          </a:p>
        </p:txBody>
      </p:sp>
    </p:spTree>
    <p:extLst>
      <p:ext uri="{BB962C8B-B14F-4D97-AF65-F5344CB8AC3E}">
        <p14:creationId xmlns:p14="http://schemas.microsoft.com/office/powerpoint/2010/main" val="1461051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11D4-F040-C349-FF82-C6BF36BA31DE}"/>
              </a:ext>
            </a:extLst>
          </p:cNvPr>
          <p:cNvSpPr>
            <a:spLocks noGrp="1"/>
          </p:cNvSpPr>
          <p:nvPr>
            <p:ph type="title"/>
          </p:nvPr>
        </p:nvSpPr>
        <p:spPr>
          <a:xfrm>
            <a:off x="3783623" y="2440110"/>
            <a:ext cx="5140569" cy="988890"/>
          </a:xfrm>
        </p:spPr>
        <p:txBody>
          <a:bodyPr/>
          <a:lstStyle/>
          <a:p>
            <a:r>
              <a:rPr lang="en-US" dirty="0"/>
              <a:t>Research Gap</a:t>
            </a:r>
          </a:p>
        </p:txBody>
      </p:sp>
      <p:sp>
        <p:nvSpPr>
          <p:cNvPr id="5" name="Rectangle 4">
            <a:extLst>
              <a:ext uri="{FF2B5EF4-FFF2-40B4-BE49-F238E27FC236}">
                <a16:creationId xmlns:a16="http://schemas.microsoft.com/office/drawing/2014/main" id="{5DFBC5CF-C8D1-8CB9-1AE3-36A2FF23A27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IT20222840</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J.M.Lindamulage</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TMP-23-123</a:t>
            </a:r>
          </a:p>
        </p:txBody>
      </p:sp>
      <p:pic>
        <p:nvPicPr>
          <p:cNvPr id="6" name="Picture 5">
            <a:extLst>
              <a:ext uri="{FF2B5EF4-FFF2-40B4-BE49-F238E27FC236}">
                <a16:creationId xmlns:a16="http://schemas.microsoft.com/office/drawing/2014/main" id="{D51DDCFA-D4BF-36C4-F43C-D6A9EF28F98D}"/>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0" y="0"/>
            <a:ext cx="12192000" cy="6329832"/>
          </a:xfrm>
          <a:prstGeom prst="rect">
            <a:avLst/>
          </a:prstGeom>
        </p:spPr>
      </p:pic>
    </p:spTree>
    <p:extLst>
      <p:ext uri="{BB962C8B-B14F-4D97-AF65-F5344CB8AC3E}">
        <p14:creationId xmlns:p14="http://schemas.microsoft.com/office/powerpoint/2010/main" val="300059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767A682F-F2E3-2EAA-9E3C-5B1D33817024}"/>
              </a:ext>
            </a:extLst>
          </p:cNvPr>
          <p:cNvGraphicFramePr>
            <a:graphicFrameLocks noGrp="1" noDrilldown="1" noMove="1" noResize="1"/>
          </p:cNvGraphicFramePr>
          <p:nvPr>
            <p:ph idx="1"/>
            <p:extLst>
              <p:ext uri="{D42A27DB-BD31-4B8C-83A1-F6EECF244321}">
                <p14:modId xmlns:p14="http://schemas.microsoft.com/office/powerpoint/2010/main" val="2424972001"/>
              </p:ext>
            </p:extLst>
          </p:nvPr>
        </p:nvGraphicFramePr>
        <p:xfrm>
          <a:off x="85974" y="209679"/>
          <a:ext cx="11909285" cy="6156000"/>
        </p:xfrm>
        <a:graphic>
          <a:graphicData uri="http://schemas.openxmlformats.org/drawingml/2006/table">
            <a:tbl>
              <a:tblPr firstRow="1" bandRow="1">
                <a:tableStyleId>{5C22544A-7EE6-4342-B048-85BDC9FD1C3A}</a:tableStyleId>
              </a:tblPr>
              <a:tblGrid>
                <a:gridCol w="2126975">
                  <a:extLst>
                    <a:ext uri="{9D8B030D-6E8A-4147-A177-3AD203B41FA5}">
                      <a16:colId xmlns:a16="http://schemas.microsoft.com/office/drawing/2014/main" val="2308289652"/>
                    </a:ext>
                  </a:extLst>
                </a:gridCol>
                <a:gridCol w="824948">
                  <a:extLst>
                    <a:ext uri="{9D8B030D-6E8A-4147-A177-3AD203B41FA5}">
                      <a16:colId xmlns:a16="http://schemas.microsoft.com/office/drawing/2014/main" val="3846155420"/>
                    </a:ext>
                  </a:extLst>
                </a:gridCol>
                <a:gridCol w="785191">
                  <a:extLst>
                    <a:ext uri="{9D8B030D-6E8A-4147-A177-3AD203B41FA5}">
                      <a16:colId xmlns:a16="http://schemas.microsoft.com/office/drawing/2014/main" val="532733708"/>
                    </a:ext>
                  </a:extLst>
                </a:gridCol>
                <a:gridCol w="834887">
                  <a:extLst>
                    <a:ext uri="{9D8B030D-6E8A-4147-A177-3AD203B41FA5}">
                      <a16:colId xmlns:a16="http://schemas.microsoft.com/office/drawing/2014/main" val="2925150199"/>
                    </a:ext>
                  </a:extLst>
                </a:gridCol>
                <a:gridCol w="1252330">
                  <a:extLst>
                    <a:ext uri="{9D8B030D-6E8A-4147-A177-3AD203B41FA5}">
                      <a16:colId xmlns:a16="http://schemas.microsoft.com/office/drawing/2014/main" val="1224564558"/>
                    </a:ext>
                  </a:extLst>
                </a:gridCol>
                <a:gridCol w="1938131">
                  <a:extLst>
                    <a:ext uri="{9D8B030D-6E8A-4147-A177-3AD203B41FA5}">
                      <a16:colId xmlns:a16="http://schemas.microsoft.com/office/drawing/2014/main" val="204412877"/>
                    </a:ext>
                  </a:extLst>
                </a:gridCol>
                <a:gridCol w="1391478">
                  <a:extLst>
                    <a:ext uri="{9D8B030D-6E8A-4147-A177-3AD203B41FA5}">
                      <a16:colId xmlns:a16="http://schemas.microsoft.com/office/drawing/2014/main" val="353286060"/>
                    </a:ext>
                  </a:extLst>
                </a:gridCol>
                <a:gridCol w="1093305">
                  <a:extLst>
                    <a:ext uri="{9D8B030D-6E8A-4147-A177-3AD203B41FA5}">
                      <a16:colId xmlns:a16="http://schemas.microsoft.com/office/drawing/2014/main" val="424593860"/>
                    </a:ext>
                  </a:extLst>
                </a:gridCol>
                <a:gridCol w="1662040">
                  <a:extLst>
                    <a:ext uri="{9D8B030D-6E8A-4147-A177-3AD203B41FA5}">
                      <a16:colId xmlns:a16="http://schemas.microsoft.com/office/drawing/2014/main" val="1462779181"/>
                    </a:ext>
                  </a:extLst>
                </a:gridCol>
              </a:tblGrid>
              <a:tr h="748800">
                <a:tc>
                  <a:txBody>
                    <a:bodyPr/>
                    <a:lstStyle/>
                    <a:p>
                      <a:pPr algn="ctr"/>
                      <a:r>
                        <a:rPr lang="en-US" dirty="0">
                          <a:latin typeface="Times New Roman" panose="02020603050405020304" pitchFamily="18" charset="0"/>
                          <a:cs typeface="Times New Roman" panose="02020603050405020304" pitchFamily="18" charset="0"/>
                        </a:rPr>
                        <a:t>Reference</a:t>
                      </a:r>
                    </a:p>
                  </a:txBody>
                  <a:tcPr/>
                </a:tc>
                <a:tc>
                  <a:txBody>
                    <a:bodyPr/>
                    <a:lstStyle/>
                    <a:p>
                      <a:pPr algn="ctr"/>
                      <a:r>
                        <a:rPr lang="en-US" dirty="0">
                          <a:latin typeface="Times New Roman" panose="02020603050405020304" pitchFamily="18" charset="0"/>
                          <a:cs typeface="Times New Roman" panose="02020603050405020304" pitchFamily="18" charset="0"/>
                        </a:rPr>
                        <a:t>Use CNN</a:t>
                      </a:r>
                    </a:p>
                  </a:txBody>
                  <a:tcPr/>
                </a:tc>
                <a:tc>
                  <a:txBody>
                    <a:bodyPr/>
                    <a:lstStyle/>
                    <a:p>
                      <a:pPr algn="ctr"/>
                      <a:r>
                        <a:rPr lang="en-US" dirty="0">
                          <a:latin typeface="Times New Roman" panose="02020603050405020304" pitchFamily="18" charset="0"/>
                          <a:cs typeface="Times New Roman" panose="02020603050405020304" pitchFamily="18" charset="0"/>
                        </a:rPr>
                        <a:t>Use GNN</a:t>
                      </a:r>
                    </a:p>
                  </a:txBody>
                  <a:tcPr/>
                </a:tc>
                <a:tc>
                  <a:txBody>
                    <a:bodyPr/>
                    <a:lstStyle/>
                    <a:p>
                      <a:pPr algn="ctr"/>
                      <a:r>
                        <a:rPr lang="en-US" dirty="0">
                          <a:latin typeface="Times New Roman" panose="02020603050405020304" pitchFamily="18" charset="0"/>
                          <a:cs typeface="Times New Roman" panose="02020603050405020304" pitchFamily="18" charset="0"/>
                        </a:rPr>
                        <a:t>Text</a:t>
                      </a: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Embedded Images</a:t>
                      </a:r>
                    </a:p>
                  </a:txBody>
                  <a:tcPr/>
                </a:tc>
                <a:tc>
                  <a:txBody>
                    <a:bodyPr/>
                    <a:lstStyle/>
                    <a:p>
                      <a:pPr algn="ctr"/>
                      <a:r>
                        <a:rPr lang="en-US" dirty="0">
                          <a:latin typeface="Times New Roman" panose="02020603050405020304" pitchFamily="18" charset="0"/>
                          <a:cs typeface="Times New Roman" panose="02020603050405020304" pitchFamily="18" charset="0"/>
                        </a:rPr>
                        <a:t>Overall appearance/color</a:t>
                      </a:r>
                    </a:p>
                  </a:txBody>
                  <a:tcPr/>
                </a:tc>
                <a:tc>
                  <a:txBody>
                    <a:bodyPr/>
                    <a:lstStyle/>
                    <a:p>
                      <a:pPr algn="ctr"/>
                      <a:r>
                        <a:rPr lang="en-US" dirty="0">
                          <a:latin typeface="Times New Roman" panose="02020603050405020304" pitchFamily="18" charset="0"/>
                          <a:cs typeface="Times New Roman" panose="02020603050405020304" pitchFamily="18" charset="0"/>
                        </a:rPr>
                        <a:t>Utilized Source code</a:t>
                      </a:r>
                    </a:p>
                  </a:txBody>
                  <a:tcPr/>
                </a:tc>
                <a:tc>
                  <a:txBody>
                    <a:bodyPr/>
                    <a:lstStyle/>
                    <a:p>
                      <a:pPr algn="ctr"/>
                      <a:r>
                        <a:rPr lang="en-US" dirty="0">
                          <a:latin typeface="Times New Roman" panose="02020603050405020304" pitchFamily="18" charset="0"/>
                          <a:cs typeface="Times New Roman" panose="02020603050405020304" pitchFamily="18" charset="0"/>
                        </a:rPr>
                        <a:t>Logo</a:t>
                      </a:r>
                    </a:p>
                  </a:txBody>
                  <a:tcPr/>
                </a:tc>
                <a:tc>
                  <a:txBody>
                    <a:bodyPr/>
                    <a:lstStyle/>
                    <a:p>
                      <a:pPr algn="ctr"/>
                      <a:r>
                        <a:rPr lang="en-US" dirty="0">
                          <a:latin typeface="Times New Roman" panose="02020603050405020304" pitchFamily="18" charset="0"/>
                          <a:cs typeface="Times New Roman" panose="02020603050405020304" pitchFamily="18" charset="0"/>
                        </a:rPr>
                        <a:t>Mobile application</a:t>
                      </a:r>
                    </a:p>
                    <a:p>
                      <a:pPr algn="ct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5078652"/>
                  </a:ext>
                </a:extLst>
              </a:tr>
              <a:tr h="748800">
                <a:tc>
                  <a:txBody>
                    <a:bodyPr/>
                    <a:lstStyle/>
                    <a:p>
                      <a:r>
                        <a:rPr lang="en-US" dirty="0">
                          <a:latin typeface="Times New Roman" panose="02020603050405020304" pitchFamily="18" charset="0"/>
                          <a:cs typeface="Times New Roman" panose="02020603050405020304" pitchFamily="18" charset="0"/>
                        </a:rPr>
                        <a:t> [12]</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cs typeface="Calibri" panose="020F0502020204030204" pitchFamily="34"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67635460"/>
                  </a:ext>
                </a:extLst>
              </a:tr>
              <a:tr h="748800">
                <a:tc>
                  <a:txBody>
                    <a:bodyPr/>
                    <a:lstStyle/>
                    <a:p>
                      <a:r>
                        <a:rPr lang="en-US" dirty="0">
                          <a:latin typeface="Times New Roman" panose="02020603050405020304" pitchFamily="18" charset="0"/>
                          <a:cs typeface="Times New Roman" panose="02020603050405020304" pitchFamily="18" charset="0"/>
                        </a:rPr>
                        <a:t>[13] </a:t>
                      </a:r>
                      <a:r>
                        <a:rPr lang="en-US" dirty="0" err="1">
                          <a:latin typeface="Times New Roman" panose="02020603050405020304" pitchFamily="18" charset="0"/>
                          <a:cs typeface="Times New Roman" panose="02020603050405020304" pitchFamily="18" charset="0"/>
                        </a:rPr>
                        <a:t>DeltaPhish</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6059338"/>
                  </a:ext>
                </a:extLst>
              </a:tr>
              <a:tr h="748800">
                <a:tc>
                  <a:txBody>
                    <a:bodyPr/>
                    <a:lstStyle/>
                    <a:p>
                      <a:r>
                        <a:rPr lang="en-US" dirty="0" err="1">
                          <a:latin typeface="Times New Roman" panose="02020603050405020304" pitchFamily="18" charset="0"/>
                          <a:cs typeface="Times New Roman" panose="02020603050405020304" pitchFamily="18" charset="0"/>
                        </a:rPr>
                        <a:t>VisualPhishNet</a:t>
                      </a:r>
                      <a:r>
                        <a:rPr lang="en-US" dirty="0">
                          <a:latin typeface="Times New Roman" panose="02020603050405020304" pitchFamily="18" charset="0"/>
                          <a:cs typeface="Times New Roman" panose="02020603050405020304" pitchFamily="18" charset="0"/>
                        </a:rPr>
                        <a:t>[14]</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26901968"/>
                  </a:ext>
                </a:extLst>
              </a:tr>
              <a:tr h="748800">
                <a:tc>
                  <a:txBody>
                    <a:bodyPr/>
                    <a:lstStyle/>
                    <a:p>
                      <a:r>
                        <a:rPr lang="en-US" dirty="0">
                          <a:latin typeface="Times New Roman" panose="02020603050405020304" pitchFamily="18" charset="0"/>
                          <a:cs typeface="Times New Roman" panose="02020603050405020304" pitchFamily="18" charset="0"/>
                        </a:rPr>
                        <a:t> [15]</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71334552"/>
                  </a:ext>
                </a:extLst>
              </a:tr>
              <a:tr h="748800">
                <a:tc>
                  <a:txBody>
                    <a:bodyPr/>
                    <a:lstStyle/>
                    <a:p>
                      <a:r>
                        <a:rPr lang="en-US" dirty="0">
                          <a:latin typeface="Times New Roman" panose="02020603050405020304" pitchFamily="18" charset="0"/>
                          <a:cs typeface="Times New Roman" panose="02020603050405020304" pitchFamily="18" charset="0"/>
                        </a:rPr>
                        <a:t>[16]</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95765477"/>
                  </a:ext>
                </a:extLst>
              </a:tr>
              <a:tr h="748800">
                <a:tc>
                  <a:txBody>
                    <a:bodyPr/>
                    <a:lstStyle/>
                    <a:p>
                      <a:r>
                        <a:rPr lang="en-US" dirty="0">
                          <a:latin typeface="Times New Roman" panose="02020603050405020304" pitchFamily="18" charset="0"/>
                          <a:cs typeface="Times New Roman" panose="02020603050405020304" pitchFamily="18" charset="0"/>
                        </a:rPr>
                        <a:t>[17]</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30026986"/>
                  </a:ext>
                </a:extLst>
              </a:tr>
              <a:tr h="748800">
                <a:tc>
                  <a:txBody>
                    <a:bodyPr/>
                    <a:lstStyle/>
                    <a:p>
                      <a:r>
                        <a:rPr lang="en-US" dirty="0">
                          <a:latin typeface="Times New Roman" panose="02020603050405020304" pitchFamily="18" charset="0"/>
                          <a:cs typeface="Times New Roman" panose="02020603050405020304" pitchFamily="18" charset="0"/>
                        </a:rPr>
                        <a:t>Proposed system</a:t>
                      </a: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23021805"/>
                  </a:ext>
                </a:extLst>
              </a:tr>
            </a:tbl>
          </a:graphicData>
        </a:graphic>
      </p:graphicFrame>
      <p:sp>
        <p:nvSpPr>
          <p:cNvPr id="2" name="Rectangle 1">
            <a:extLst>
              <a:ext uri="{FF2B5EF4-FFF2-40B4-BE49-F238E27FC236}">
                <a16:creationId xmlns:a16="http://schemas.microsoft.com/office/drawing/2014/main" id="{D27508ED-233F-CD91-48F6-0ED012A525DD}"/>
              </a:ext>
            </a:extLst>
          </p:cNvPr>
          <p:cNvSpPr>
            <a:spLocks noGrp="1" noRot="1" noMove="1" noResize="1" noEditPoints="1" noAdjustHandles="1" noChangeArrowheads="1" noChangeShapeType="1"/>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IT20222840</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J.M.Lindamulage</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TMP-23-123</a:t>
            </a:r>
          </a:p>
        </p:txBody>
      </p:sp>
      <p:pic>
        <p:nvPicPr>
          <p:cNvPr id="3" name="Picture 6">
            <a:extLst>
              <a:ext uri="{FF2B5EF4-FFF2-40B4-BE49-F238E27FC236}">
                <a16:creationId xmlns:a16="http://schemas.microsoft.com/office/drawing/2014/main" id="{793ABBF5-B6E7-5A00-ACB1-8F78C79E4EF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37168" y="1283365"/>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5">
            <a:extLst>
              <a:ext uri="{FF2B5EF4-FFF2-40B4-BE49-F238E27FC236}">
                <a16:creationId xmlns:a16="http://schemas.microsoft.com/office/drawing/2014/main" id="{4283D1A3-0590-92A9-0F51-D981CFB685D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48006" y="1347580"/>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a:extLst>
              <a:ext uri="{FF2B5EF4-FFF2-40B4-BE49-F238E27FC236}">
                <a16:creationId xmlns:a16="http://schemas.microsoft.com/office/drawing/2014/main" id="{53F23993-E21B-CD32-4A46-644990B488E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83490" y="1363294"/>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a:extLst>
              <a:ext uri="{FF2B5EF4-FFF2-40B4-BE49-F238E27FC236}">
                <a16:creationId xmlns:a16="http://schemas.microsoft.com/office/drawing/2014/main" id="{3E08ECE1-54C3-DDDE-60AD-1010BDE72E3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39662" y="1347579"/>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F056C2A8-D009-4EAF-DCF5-04F5B316E77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69349" y="1280745"/>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CE86A3FF-92A2-A029-0558-CFBAEFBE607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50932" y="1280745"/>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AFA359E2-52AA-FD9B-88B8-6AFAF834361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19615" y="1280745"/>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594B78B4-504E-CB5F-84AA-614ED41A0A0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933947" y="1280745"/>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5">
            <a:extLst>
              <a:ext uri="{FF2B5EF4-FFF2-40B4-BE49-F238E27FC236}">
                <a16:creationId xmlns:a16="http://schemas.microsoft.com/office/drawing/2014/main" id="{51288165-5C90-8674-C4CE-983BF870D79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47591" y="2127758"/>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a:extLst>
              <a:ext uri="{FF2B5EF4-FFF2-40B4-BE49-F238E27FC236}">
                <a16:creationId xmlns:a16="http://schemas.microsoft.com/office/drawing/2014/main" id="{EC85C945-C0F1-1640-ABEC-63E1911ABBA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82262" y="2880898"/>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5">
            <a:extLst>
              <a:ext uri="{FF2B5EF4-FFF2-40B4-BE49-F238E27FC236}">
                <a16:creationId xmlns:a16="http://schemas.microsoft.com/office/drawing/2014/main" id="{422BD926-7A5C-C91A-7105-8014DE31112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45658" y="2853012"/>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a:extLst>
              <a:ext uri="{FF2B5EF4-FFF2-40B4-BE49-F238E27FC236}">
                <a16:creationId xmlns:a16="http://schemas.microsoft.com/office/drawing/2014/main" id="{44149EF9-D108-B9AE-3765-137FCB78055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83490" y="2856154"/>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C2ACBFB-8214-D5BB-0BFB-54E7B0FE2C1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47591" y="3634023"/>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a:extLst>
              <a:ext uri="{FF2B5EF4-FFF2-40B4-BE49-F238E27FC236}">
                <a16:creationId xmlns:a16="http://schemas.microsoft.com/office/drawing/2014/main" id="{5E5790EF-6041-3B97-F9BD-83295CDBFC1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67121" y="4397863"/>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5">
            <a:extLst>
              <a:ext uri="{FF2B5EF4-FFF2-40B4-BE49-F238E27FC236}">
                <a16:creationId xmlns:a16="http://schemas.microsoft.com/office/drawing/2014/main" id="{70BA9D99-68AE-C566-A005-587C3CE3C0C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39661" y="4422267"/>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a:extLst>
              <a:ext uri="{FF2B5EF4-FFF2-40B4-BE49-F238E27FC236}">
                <a16:creationId xmlns:a16="http://schemas.microsoft.com/office/drawing/2014/main" id="{813C3467-17B1-9EE8-37E1-921D73E6803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562477" y="4398842"/>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a:extLst>
              <a:ext uri="{FF2B5EF4-FFF2-40B4-BE49-F238E27FC236}">
                <a16:creationId xmlns:a16="http://schemas.microsoft.com/office/drawing/2014/main" id="{9184A80A-C72E-8C82-FAD4-F2D2037C168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65073" y="5120920"/>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5">
            <a:extLst>
              <a:ext uri="{FF2B5EF4-FFF2-40B4-BE49-F238E27FC236}">
                <a16:creationId xmlns:a16="http://schemas.microsoft.com/office/drawing/2014/main" id="{BAB4D910-0848-075D-11D4-F260D1BC021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31995" y="5168548"/>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5">
            <a:extLst>
              <a:ext uri="{FF2B5EF4-FFF2-40B4-BE49-F238E27FC236}">
                <a16:creationId xmlns:a16="http://schemas.microsoft.com/office/drawing/2014/main" id="{18E37386-AF09-B4BA-CB39-0A6B55FD1F4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65073" y="5914828"/>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5">
            <a:extLst>
              <a:ext uri="{FF2B5EF4-FFF2-40B4-BE49-F238E27FC236}">
                <a16:creationId xmlns:a16="http://schemas.microsoft.com/office/drawing/2014/main" id="{03AE66F3-05B9-1574-04D4-C873B036024E}"/>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592088" y="5168547"/>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F87E18E4-64AF-6EF3-567A-C41AAE262B0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37168" y="2047484"/>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9EBC9DD8-B09A-71F5-ACCA-939DB108DBC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63781" y="2047484"/>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0134BED2-84A8-014E-4E23-1DE06EA2ADB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59933" y="2047483"/>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7B6E845C-17DF-C8D1-3022-A54F0BED557D}"/>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001244" y="2047482"/>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DAEC8F72-D2EB-9ABC-7F45-C8DF1F61C9AB}"/>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96799" y="2045209"/>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C6E0E4A6-4FE0-E712-8747-1A44E2F614B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19615" y="2050450"/>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a:extLst>
              <a:ext uri="{FF2B5EF4-FFF2-40B4-BE49-F238E27FC236}">
                <a16:creationId xmlns:a16="http://schemas.microsoft.com/office/drawing/2014/main" id="{6777E4D8-0EA9-79BC-7172-B3CB8F5760D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929576" y="2045207"/>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DEC753AD-B936-50A1-C5A5-05E95812D7EB}"/>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71097" y="2814223"/>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9E270C06-2B56-A4E1-7CCD-F31FC3C586AF}"/>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63780" y="3601815"/>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a:extLst>
              <a:ext uri="{FF2B5EF4-FFF2-40B4-BE49-F238E27FC236}">
                <a16:creationId xmlns:a16="http://schemas.microsoft.com/office/drawing/2014/main" id="{96D1665F-78F2-B873-9703-75CDDF26FAB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63779" y="4331718"/>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a:extLst>
              <a:ext uri="{FF2B5EF4-FFF2-40B4-BE49-F238E27FC236}">
                <a16:creationId xmlns:a16="http://schemas.microsoft.com/office/drawing/2014/main" id="{AA517FA1-1534-6F96-3124-30B59DBD260C}"/>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57727" y="4988480"/>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5">
            <a:extLst>
              <a:ext uri="{FF2B5EF4-FFF2-40B4-BE49-F238E27FC236}">
                <a16:creationId xmlns:a16="http://schemas.microsoft.com/office/drawing/2014/main" id="{200A0EBE-6262-4093-3C0D-67003359284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380030" y="3644356"/>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5">
            <a:extLst>
              <a:ext uri="{FF2B5EF4-FFF2-40B4-BE49-F238E27FC236}">
                <a16:creationId xmlns:a16="http://schemas.microsoft.com/office/drawing/2014/main" id="{28C1C2C0-C5C8-1324-B184-088C18B4F4D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33255" y="3644356"/>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5">
            <a:extLst>
              <a:ext uri="{FF2B5EF4-FFF2-40B4-BE49-F238E27FC236}">
                <a16:creationId xmlns:a16="http://schemas.microsoft.com/office/drawing/2014/main" id="{02AC68B9-DF3B-41E0-B7E0-C15E6094BB9C}"/>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81831" y="3663709"/>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5">
            <a:extLst>
              <a:ext uri="{FF2B5EF4-FFF2-40B4-BE49-F238E27FC236}">
                <a16:creationId xmlns:a16="http://schemas.microsoft.com/office/drawing/2014/main" id="{DB9628C6-4304-39C8-6273-01FA3D1F0C3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08676" y="3696258"/>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5">
            <a:extLst>
              <a:ext uri="{FF2B5EF4-FFF2-40B4-BE49-F238E27FC236}">
                <a16:creationId xmlns:a16="http://schemas.microsoft.com/office/drawing/2014/main" id="{65B4FEFD-1533-C9CA-35D1-E2D9A240AC2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12211" y="5914828"/>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5">
            <a:extLst>
              <a:ext uri="{FF2B5EF4-FFF2-40B4-BE49-F238E27FC236}">
                <a16:creationId xmlns:a16="http://schemas.microsoft.com/office/drawing/2014/main" id="{79F2AC20-D42D-6FCE-A655-56B26E89F27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02795" y="5914828"/>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5">
            <a:extLst>
              <a:ext uri="{FF2B5EF4-FFF2-40B4-BE49-F238E27FC236}">
                <a16:creationId xmlns:a16="http://schemas.microsoft.com/office/drawing/2014/main" id="{0C2BF0B8-DBF6-505B-1B04-3E35AC4146B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044106" y="5914827"/>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5">
            <a:extLst>
              <a:ext uri="{FF2B5EF4-FFF2-40B4-BE49-F238E27FC236}">
                <a16:creationId xmlns:a16="http://schemas.microsoft.com/office/drawing/2014/main" id="{C9255512-420C-A870-102D-025530EBEFC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23601" y="5914827"/>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5">
            <a:extLst>
              <a:ext uri="{FF2B5EF4-FFF2-40B4-BE49-F238E27FC236}">
                <a16:creationId xmlns:a16="http://schemas.microsoft.com/office/drawing/2014/main" id="{67D24BE6-FE04-DFE2-32D2-5CCFFF18290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41821" y="5914826"/>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5">
            <a:extLst>
              <a:ext uri="{FF2B5EF4-FFF2-40B4-BE49-F238E27FC236}">
                <a16:creationId xmlns:a16="http://schemas.microsoft.com/office/drawing/2014/main" id="{836FAA28-0C7E-9644-CCA5-EF88A6B0401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562477" y="5906303"/>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5">
            <a:extLst>
              <a:ext uri="{FF2B5EF4-FFF2-40B4-BE49-F238E27FC236}">
                <a16:creationId xmlns:a16="http://schemas.microsoft.com/office/drawing/2014/main" id="{E1FDACAC-F8D1-9505-07D8-EF2A11E89663}"/>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972438" y="5906303"/>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a:extLst>
              <a:ext uri="{FF2B5EF4-FFF2-40B4-BE49-F238E27FC236}">
                <a16:creationId xmlns:a16="http://schemas.microsoft.com/office/drawing/2014/main" id="{52A60187-4DCD-0549-F731-E6D74160609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65967" y="4339716"/>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a:extLst>
              <a:ext uri="{FF2B5EF4-FFF2-40B4-BE49-F238E27FC236}">
                <a16:creationId xmlns:a16="http://schemas.microsoft.com/office/drawing/2014/main" id="{C793873C-2122-7271-F7D8-409C1F41F28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94674" y="4331717"/>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a:extLst>
              <a:ext uri="{FF2B5EF4-FFF2-40B4-BE49-F238E27FC236}">
                <a16:creationId xmlns:a16="http://schemas.microsoft.com/office/drawing/2014/main" id="{B0730BB3-917E-E84E-FC90-388310058A0B}"/>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47530" y="4988480"/>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a:extLst>
              <a:ext uri="{FF2B5EF4-FFF2-40B4-BE49-F238E27FC236}">
                <a16:creationId xmlns:a16="http://schemas.microsoft.com/office/drawing/2014/main" id="{23031896-DBD1-C44F-8748-134A85C4366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96748" y="4969562"/>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a:extLst>
              <a:ext uri="{FF2B5EF4-FFF2-40B4-BE49-F238E27FC236}">
                <a16:creationId xmlns:a16="http://schemas.microsoft.com/office/drawing/2014/main" id="{C23FD850-652C-8B3E-8E54-C3D2943378E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88525" y="2821261"/>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a:extLst>
              <a:ext uri="{FF2B5EF4-FFF2-40B4-BE49-F238E27FC236}">
                <a16:creationId xmlns:a16="http://schemas.microsoft.com/office/drawing/2014/main" id="{B440169D-C85F-3EA9-1BD1-CA82CFC6720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98958" y="2814223"/>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a:extLst>
              <a:ext uri="{FF2B5EF4-FFF2-40B4-BE49-F238E27FC236}">
                <a16:creationId xmlns:a16="http://schemas.microsoft.com/office/drawing/2014/main" id="{1C3FEC51-1DFE-FF5A-CE84-FA968F33ED8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18866" y="2853012"/>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a:extLst>
              <a:ext uri="{FF2B5EF4-FFF2-40B4-BE49-F238E27FC236}">
                <a16:creationId xmlns:a16="http://schemas.microsoft.com/office/drawing/2014/main" id="{9A0CBA1B-7366-E214-CCE7-1097004E39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929575" y="2853011"/>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a:extLst>
              <a:ext uri="{FF2B5EF4-FFF2-40B4-BE49-F238E27FC236}">
                <a16:creationId xmlns:a16="http://schemas.microsoft.com/office/drawing/2014/main" id="{8A303A4C-4D0A-BF31-9EC9-BF5A2FBB465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518865" y="3581158"/>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a:extLst>
              <a:ext uri="{FF2B5EF4-FFF2-40B4-BE49-F238E27FC236}">
                <a16:creationId xmlns:a16="http://schemas.microsoft.com/office/drawing/2014/main" id="{E5E3C891-392E-BCF1-935B-7D4C1F0AF8F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929574" y="3551472"/>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a:extLst>
              <a:ext uri="{FF2B5EF4-FFF2-40B4-BE49-F238E27FC236}">
                <a16:creationId xmlns:a16="http://schemas.microsoft.com/office/drawing/2014/main" id="{48BFCDBA-8E48-8B7A-6455-A141C7B4EDCF}"/>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98957" y="4315312"/>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a:extLst>
              <a:ext uri="{FF2B5EF4-FFF2-40B4-BE49-F238E27FC236}">
                <a16:creationId xmlns:a16="http://schemas.microsoft.com/office/drawing/2014/main" id="{3DCAF612-0970-E455-BEB3-2D369F35890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932310" y="4354283"/>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6">
            <a:extLst>
              <a:ext uri="{FF2B5EF4-FFF2-40B4-BE49-F238E27FC236}">
                <a16:creationId xmlns:a16="http://schemas.microsoft.com/office/drawing/2014/main" id="{24D65DD6-C179-2E8E-4BA5-E899365BF48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98956" y="5068437"/>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a:extLst>
              <a:ext uri="{FF2B5EF4-FFF2-40B4-BE49-F238E27FC236}">
                <a16:creationId xmlns:a16="http://schemas.microsoft.com/office/drawing/2014/main" id="{05E56205-AB87-0D63-81FC-3BC486F7AD5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929573" y="5093631"/>
            <a:ext cx="390525" cy="3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1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D9BA-1F63-558C-6D7C-8F796951B4BC}"/>
              </a:ext>
            </a:extLst>
          </p:cNvPr>
          <p:cNvSpPr>
            <a:spLocks noGrp="1"/>
          </p:cNvSpPr>
          <p:nvPr>
            <p:ph type="title"/>
          </p:nvPr>
        </p:nvSpPr>
        <p:spPr/>
        <p:txBody>
          <a:bodyPr/>
          <a:lstStyle/>
          <a:p>
            <a:r>
              <a:rPr lang="en-US" dirty="0"/>
              <a:t>Research Problems</a:t>
            </a:r>
          </a:p>
        </p:txBody>
      </p:sp>
      <p:graphicFrame>
        <p:nvGraphicFramePr>
          <p:cNvPr id="7" name="Content Placeholder 2">
            <a:extLst>
              <a:ext uri="{FF2B5EF4-FFF2-40B4-BE49-F238E27FC236}">
                <a16:creationId xmlns:a16="http://schemas.microsoft.com/office/drawing/2014/main" id="{3D121229-D9F0-0B1E-1AD1-7DDAF1D34788}"/>
              </a:ext>
            </a:extLst>
          </p:cNvPr>
          <p:cNvGraphicFramePr>
            <a:graphicFrameLocks noGrp="1"/>
          </p:cNvGraphicFramePr>
          <p:nvPr>
            <p:ph idx="1"/>
            <p:extLst>
              <p:ext uri="{D42A27DB-BD31-4B8C-83A1-F6EECF244321}">
                <p14:modId xmlns:p14="http://schemas.microsoft.com/office/powerpoint/2010/main" val="8722552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82FB095A-8008-2464-B9E9-D5FEA486D704}"/>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IT20222840</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J.M.Lindamulage</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TMP-23-123</a:t>
            </a:r>
          </a:p>
        </p:txBody>
      </p:sp>
    </p:spTree>
    <p:extLst>
      <p:ext uri="{BB962C8B-B14F-4D97-AF65-F5344CB8AC3E}">
        <p14:creationId xmlns:p14="http://schemas.microsoft.com/office/powerpoint/2010/main" val="3186412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454-00FA-62B8-DCD1-F7A3EE404A92}"/>
              </a:ext>
            </a:extLst>
          </p:cNvPr>
          <p:cNvSpPr>
            <a:spLocks noGrp="1"/>
          </p:cNvSpPr>
          <p:nvPr>
            <p:ph type="title"/>
          </p:nvPr>
        </p:nvSpPr>
        <p:spPr/>
        <p:txBody>
          <a:bodyPr anchor="ctr">
            <a:normAutofit/>
          </a:bodyPr>
          <a:lstStyle/>
          <a:p>
            <a:r>
              <a:rPr lang="en-US" sz="4800"/>
              <a:t>Objectives</a:t>
            </a:r>
          </a:p>
        </p:txBody>
      </p:sp>
      <p:graphicFrame>
        <p:nvGraphicFramePr>
          <p:cNvPr id="9" name="Content Placeholder 3">
            <a:extLst>
              <a:ext uri="{FF2B5EF4-FFF2-40B4-BE49-F238E27FC236}">
                <a16:creationId xmlns:a16="http://schemas.microsoft.com/office/drawing/2014/main" id="{761B8C08-2C83-A129-2965-A08B3752E484}"/>
              </a:ext>
            </a:extLst>
          </p:cNvPr>
          <p:cNvGraphicFramePr>
            <a:graphicFrameLocks noGrp="1"/>
          </p:cNvGraphicFramePr>
          <p:nvPr>
            <p:ph idx="1"/>
            <p:extLst>
              <p:ext uri="{D42A27DB-BD31-4B8C-83A1-F6EECF244321}">
                <p14:modId xmlns:p14="http://schemas.microsoft.com/office/powerpoint/2010/main" val="119719361"/>
              </p:ext>
            </p:extLst>
          </p:nvPr>
        </p:nvGraphicFramePr>
        <p:xfrm>
          <a:off x="838200" y="1825625"/>
          <a:ext cx="10407162" cy="3810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C0D9174C-2379-C393-360A-033927A6D7D2}"/>
              </a:ext>
            </a:extLst>
          </p:cNvPr>
          <p:cNvSpPr/>
          <p:nvPr/>
        </p:nvSpPr>
        <p:spPr>
          <a:xfrm>
            <a:off x="3801813" y="6655778"/>
            <a:ext cx="3979380" cy="202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IT20222840</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J.M.Lindamulage</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TMP-23-123</a:t>
            </a:r>
          </a:p>
        </p:txBody>
      </p:sp>
    </p:spTree>
    <p:extLst>
      <p:ext uri="{BB962C8B-B14F-4D97-AF65-F5344CB8AC3E}">
        <p14:creationId xmlns:p14="http://schemas.microsoft.com/office/powerpoint/2010/main" val="1038845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C454-00FA-62B8-DCD1-F7A3EE404A92}"/>
              </a:ext>
            </a:extLst>
          </p:cNvPr>
          <p:cNvSpPr>
            <a:spLocks noGrp="1"/>
          </p:cNvSpPr>
          <p:nvPr>
            <p:ph type="title"/>
          </p:nvPr>
        </p:nvSpPr>
        <p:spPr/>
        <p:txBody>
          <a:bodyPr/>
          <a:lstStyle/>
          <a:p>
            <a:r>
              <a:rPr lang="en-US" dirty="0"/>
              <a:t>Sub objectives</a:t>
            </a:r>
          </a:p>
        </p:txBody>
      </p:sp>
      <p:graphicFrame>
        <p:nvGraphicFramePr>
          <p:cNvPr id="9" name="Content Placeholder 4">
            <a:extLst>
              <a:ext uri="{FF2B5EF4-FFF2-40B4-BE49-F238E27FC236}">
                <a16:creationId xmlns:a16="http://schemas.microsoft.com/office/drawing/2014/main" id="{9F56E87E-C6AC-0E4D-198C-3FC376F9ED45}"/>
              </a:ext>
            </a:extLst>
          </p:cNvPr>
          <p:cNvGraphicFramePr>
            <a:graphicFrameLocks noGrp="1"/>
          </p:cNvGraphicFramePr>
          <p:nvPr>
            <p:ph sz="half" idx="4294967295"/>
            <p:extLst>
              <p:ext uri="{D42A27DB-BD31-4B8C-83A1-F6EECF244321}">
                <p14:modId xmlns:p14="http://schemas.microsoft.com/office/powerpoint/2010/main" val="950054430"/>
              </p:ext>
            </p:extLst>
          </p:nvPr>
        </p:nvGraphicFramePr>
        <p:xfrm>
          <a:off x="1233853" y="1461721"/>
          <a:ext cx="10345615" cy="4147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156F85B3-DA99-6F31-EF7F-C46EE8C21326}"/>
              </a:ext>
            </a:extLst>
          </p:cNvPr>
          <p:cNvSpPr/>
          <p:nvPr/>
        </p:nvSpPr>
        <p:spPr>
          <a:xfrm>
            <a:off x="2673464" y="6567855"/>
            <a:ext cx="3733196" cy="290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IT20222840</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J.M.Lindamulage</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TMP-23-123</a:t>
            </a:r>
          </a:p>
        </p:txBody>
      </p:sp>
    </p:spTree>
    <p:extLst>
      <p:ext uri="{BB962C8B-B14F-4D97-AF65-F5344CB8AC3E}">
        <p14:creationId xmlns:p14="http://schemas.microsoft.com/office/powerpoint/2010/main" val="606414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F7D45-3BDF-2810-1751-CB4C6B2D0413}"/>
              </a:ext>
            </a:extLst>
          </p:cNvPr>
          <p:cNvSpPr>
            <a:spLocks noGrp="1"/>
          </p:cNvSpPr>
          <p:nvPr>
            <p:ph type="title"/>
          </p:nvPr>
        </p:nvSpPr>
        <p:spPr>
          <a:xfrm>
            <a:off x="2522800" y="339294"/>
            <a:ext cx="7146400" cy="652768"/>
          </a:xfrm>
        </p:spPr>
        <p:txBody>
          <a:bodyPr>
            <a:normAutofit fontScale="90000"/>
          </a:bodyPr>
          <a:lstStyle/>
          <a:p>
            <a:r>
              <a:rPr lang="en-US" dirty="0"/>
              <a:t>System Diagram</a:t>
            </a:r>
          </a:p>
        </p:txBody>
      </p:sp>
      <p:pic>
        <p:nvPicPr>
          <p:cNvPr id="6" name="Content Placeholder 5" descr="Graphical user interface, application&#10;&#10;Description automatically generated">
            <a:extLst>
              <a:ext uri="{FF2B5EF4-FFF2-40B4-BE49-F238E27FC236}">
                <a16:creationId xmlns:a16="http://schemas.microsoft.com/office/drawing/2014/main" id="{D44BD654-DD34-6A19-7067-D6D7C8AF65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825" y="1078639"/>
            <a:ext cx="10377665" cy="5440067"/>
          </a:xfrm>
        </p:spPr>
      </p:pic>
      <p:sp>
        <p:nvSpPr>
          <p:cNvPr id="3" name="Rectangle 2">
            <a:extLst>
              <a:ext uri="{FF2B5EF4-FFF2-40B4-BE49-F238E27FC236}">
                <a16:creationId xmlns:a16="http://schemas.microsoft.com/office/drawing/2014/main" id="{D91A43D0-F85D-764E-D697-80BFF88DDAC7}"/>
              </a:ext>
            </a:extLst>
          </p:cNvPr>
          <p:cNvSpPr/>
          <p:nvPr/>
        </p:nvSpPr>
        <p:spPr>
          <a:xfrm>
            <a:off x="2708925" y="6585127"/>
            <a:ext cx="3768365" cy="272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IT20222840</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J.M.Lindamulage</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TMP-23-123</a:t>
            </a:r>
          </a:p>
        </p:txBody>
      </p:sp>
    </p:spTree>
    <p:extLst>
      <p:ext uri="{BB962C8B-B14F-4D97-AF65-F5344CB8AC3E}">
        <p14:creationId xmlns:p14="http://schemas.microsoft.com/office/powerpoint/2010/main" val="286041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841248" y="256032"/>
            <a:ext cx="10506456" cy="1014984"/>
          </a:xfrm>
        </p:spPr>
        <p:txBody>
          <a:bodyPr anchor="b">
            <a:normAutofit/>
          </a:bodyPr>
          <a:lstStyle/>
          <a:p>
            <a:r>
              <a:rPr lang="en-US"/>
              <a:t>Team Members</a:t>
            </a:r>
            <a:endParaRPr lang="en-US" dirty="0"/>
          </a:p>
        </p:txBody>
      </p:sp>
      <p:sp>
        <p:nvSpPr>
          <p:cNvPr id="33" name="Rectangle 3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TextBox 15">
            <a:extLst>
              <a:ext uri="{FF2B5EF4-FFF2-40B4-BE49-F238E27FC236}">
                <a16:creationId xmlns:a16="http://schemas.microsoft.com/office/drawing/2014/main" id="{6D05B23B-3F86-50EE-06B6-E024914AC1DC}"/>
              </a:ext>
            </a:extLst>
          </p:cNvPr>
          <p:cNvSpPr txBox="1"/>
          <p:nvPr/>
        </p:nvSpPr>
        <p:spPr>
          <a:xfrm>
            <a:off x="3038148" y="2439862"/>
            <a:ext cx="1999442" cy="338875"/>
          </a:xfrm>
          <a:prstGeom prst="rect">
            <a:avLst/>
          </a:prstGeom>
          <a:noFill/>
        </p:spPr>
        <p:txBody>
          <a:bodyPr wrap="square" rtlCol="0">
            <a:spAutoFit/>
          </a:bodyPr>
          <a:lstStyle/>
          <a:p>
            <a:pPr algn="ctr" defTabSz="813816">
              <a:spcAft>
                <a:spcPts val="600"/>
              </a:spcAft>
            </a:pPr>
            <a:r>
              <a:rPr lang="en-US" sz="1602" kern="1200" dirty="0">
                <a:solidFill>
                  <a:srgbClr val="000000"/>
                </a:solidFill>
                <a:latin typeface="Times New Roman" panose="02020603050405020304" pitchFamily="18" charset="0"/>
                <a:ea typeface="DengXian" panose="02010600030101010101" pitchFamily="2" charset="-122"/>
                <a:cs typeface="+mn-cs"/>
              </a:rPr>
              <a:t>Mandira </a:t>
            </a:r>
            <a:r>
              <a:rPr lang="en-US" sz="1602" kern="1200" dirty="0" err="1">
                <a:solidFill>
                  <a:srgbClr val="000000"/>
                </a:solidFill>
                <a:latin typeface="Times New Roman" panose="02020603050405020304" pitchFamily="18" charset="0"/>
                <a:ea typeface="DengXian" panose="02010600030101010101" pitchFamily="2" charset="-122"/>
                <a:cs typeface="+mn-cs"/>
              </a:rPr>
              <a:t>Pabasari</a:t>
            </a:r>
            <a:r>
              <a:rPr lang="en-US" sz="1602" kern="1200" dirty="0">
                <a:solidFill>
                  <a:srgbClr val="000000"/>
                </a:solidFill>
                <a:latin typeface="Times New Roman" panose="02020603050405020304" pitchFamily="18" charset="0"/>
                <a:ea typeface="DengXian" panose="02010600030101010101" pitchFamily="2" charset="-122"/>
                <a:cs typeface="+mn-cs"/>
              </a:rPr>
              <a:t> L.</a:t>
            </a:r>
            <a:endParaRPr lang="en-US" sz="1800" dirty="0">
              <a:solidFill>
                <a:srgbClr val="000000"/>
              </a:solidFill>
              <a:effectLst/>
              <a:latin typeface="Times New Roman" panose="02020603050405020304" pitchFamily="18" charset="0"/>
              <a:ea typeface="DengXian" panose="02010600030101010101" pitchFamily="2" charset="-122"/>
            </a:endParaRPr>
          </a:p>
        </p:txBody>
      </p:sp>
      <p:sp>
        <p:nvSpPr>
          <p:cNvPr id="18" name="TextBox 17">
            <a:extLst>
              <a:ext uri="{FF2B5EF4-FFF2-40B4-BE49-F238E27FC236}">
                <a16:creationId xmlns:a16="http://schemas.microsoft.com/office/drawing/2014/main" id="{D63DAC1C-0C22-98EF-55C7-5A3275EF2B7A}"/>
              </a:ext>
            </a:extLst>
          </p:cNvPr>
          <p:cNvSpPr txBox="1"/>
          <p:nvPr/>
        </p:nvSpPr>
        <p:spPr>
          <a:xfrm>
            <a:off x="5737191" y="2434895"/>
            <a:ext cx="1681885" cy="338875"/>
          </a:xfrm>
          <a:prstGeom prst="rect">
            <a:avLst/>
          </a:prstGeom>
          <a:noFill/>
        </p:spPr>
        <p:txBody>
          <a:bodyPr wrap="square" rtlCol="0">
            <a:spAutoFit/>
          </a:bodyPr>
          <a:lstStyle/>
          <a:p>
            <a:pPr algn="ctr" defTabSz="813816">
              <a:spcAft>
                <a:spcPts val="600"/>
              </a:spcAft>
            </a:pPr>
            <a:r>
              <a:rPr lang="en-US" sz="1602" kern="1200" dirty="0">
                <a:solidFill>
                  <a:srgbClr val="000000"/>
                </a:solidFill>
                <a:latin typeface="Times New Roman" panose="02020603050405020304" pitchFamily="18" charset="0"/>
                <a:ea typeface="DengXian" panose="02010600030101010101" pitchFamily="2" charset="-122"/>
                <a:cs typeface="+mn-cs"/>
              </a:rPr>
              <a:t>Yapa S.P.J.</a:t>
            </a:r>
            <a:endParaRPr lang="en-US" sz="1800" dirty="0">
              <a:solidFill>
                <a:srgbClr val="000000"/>
              </a:solidFill>
              <a:effectLst/>
              <a:latin typeface="Times New Roman" panose="02020603050405020304" pitchFamily="18" charset="0"/>
              <a:ea typeface="DengXian" panose="02010600030101010101" pitchFamily="2" charset="-122"/>
            </a:endParaRPr>
          </a:p>
        </p:txBody>
      </p:sp>
      <p:sp>
        <p:nvSpPr>
          <p:cNvPr id="20" name="TextBox 19">
            <a:extLst>
              <a:ext uri="{FF2B5EF4-FFF2-40B4-BE49-F238E27FC236}">
                <a16:creationId xmlns:a16="http://schemas.microsoft.com/office/drawing/2014/main" id="{8D5A7C11-4B1E-2544-5A26-87D1CE160ACA}"/>
              </a:ext>
            </a:extLst>
          </p:cNvPr>
          <p:cNvSpPr txBox="1"/>
          <p:nvPr/>
        </p:nvSpPr>
        <p:spPr>
          <a:xfrm>
            <a:off x="8220861" y="2434895"/>
            <a:ext cx="2070011" cy="338875"/>
          </a:xfrm>
          <a:prstGeom prst="rect">
            <a:avLst/>
          </a:prstGeom>
          <a:noFill/>
        </p:spPr>
        <p:txBody>
          <a:bodyPr wrap="square" rtlCol="0">
            <a:spAutoFit/>
          </a:bodyPr>
          <a:lstStyle/>
          <a:p>
            <a:pPr algn="ctr" defTabSz="813816">
              <a:spcAft>
                <a:spcPts val="600"/>
              </a:spcAft>
            </a:pPr>
            <a:r>
              <a:rPr lang="en-US" sz="1602" kern="1200" dirty="0">
                <a:solidFill>
                  <a:srgbClr val="000000"/>
                </a:solidFill>
                <a:latin typeface="Times New Roman" panose="02020603050405020304" pitchFamily="18" charset="0"/>
                <a:ea typeface="DengXian" panose="02010600030101010101" pitchFamily="2" charset="-122"/>
                <a:cs typeface="+mn-cs"/>
              </a:rPr>
              <a:t>Perera I.S.S.</a:t>
            </a:r>
            <a:endParaRPr lang="en-US" sz="1800" dirty="0">
              <a:solidFill>
                <a:srgbClr val="000000"/>
              </a:solidFill>
              <a:effectLst/>
              <a:latin typeface="Times New Roman" panose="02020603050405020304" pitchFamily="18" charset="0"/>
              <a:ea typeface="DengXian" panose="02010600030101010101" pitchFamily="2" charset="-122"/>
            </a:endParaRPr>
          </a:p>
        </p:txBody>
      </p:sp>
      <p:sp>
        <p:nvSpPr>
          <p:cNvPr id="21" name="TextBox 20">
            <a:extLst>
              <a:ext uri="{FF2B5EF4-FFF2-40B4-BE49-F238E27FC236}">
                <a16:creationId xmlns:a16="http://schemas.microsoft.com/office/drawing/2014/main" id="{210F727D-1F8B-A8C5-C187-393E1D8BD7C1}"/>
              </a:ext>
            </a:extLst>
          </p:cNvPr>
          <p:cNvSpPr txBox="1"/>
          <p:nvPr/>
        </p:nvSpPr>
        <p:spPr>
          <a:xfrm>
            <a:off x="865953" y="2439862"/>
            <a:ext cx="1999442" cy="338875"/>
          </a:xfrm>
          <a:prstGeom prst="rect">
            <a:avLst/>
          </a:prstGeom>
          <a:noFill/>
        </p:spPr>
        <p:txBody>
          <a:bodyPr wrap="square" rtlCol="0">
            <a:spAutoFit/>
          </a:bodyPr>
          <a:lstStyle/>
          <a:p>
            <a:pPr algn="ctr" defTabSz="813816">
              <a:spcAft>
                <a:spcPts val="600"/>
              </a:spcAft>
            </a:pPr>
            <a:r>
              <a:rPr lang="en-US" sz="1602" kern="1200" dirty="0" err="1">
                <a:solidFill>
                  <a:schemeClr val="tx1"/>
                </a:solidFill>
                <a:latin typeface="Times New Roman" panose="02020603050405020304" pitchFamily="18" charset="0"/>
                <a:ea typeface="+mn-ea"/>
                <a:cs typeface="Times New Roman" panose="02020603050405020304" pitchFamily="18" charset="0"/>
              </a:rPr>
              <a:t>J.M.Lindamulage</a:t>
            </a:r>
            <a:endParaRPr lang="en-US" dirty="0">
              <a:latin typeface="Times New Roman" panose="02020603050405020304" pitchFamily="18" charset="0"/>
              <a:cs typeface="Times New Roman" panose="02020603050405020304" pitchFamily="18" charset="0"/>
            </a:endParaRPr>
          </a:p>
        </p:txBody>
      </p:sp>
      <p:pic>
        <p:nvPicPr>
          <p:cNvPr id="22" name="Picture 21" descr="A person sitting on a couch&#10;&#10;Description automatically generated with medium confidence">
            <a:extLst>
              <a:ext uri="{FF2B5EF4-FFF2-40B4-BE49-F238E27FC236}">
                <a16:creationId xmlns:a16="http://schemas.microsoft.com/office/drawing/2014/main" id="{B3D6050E-7072-1175-C7BD-86E34556BB34}"/>
              </a:ext>
            </a:extLst>
          </p:cNvPr>
          <p:cNvPicPr>
            <a:picLocks noChangeAspect="1"/>
          </p:cNvPicPr>
          <p:nvPr/>
        </p:nvPicPr>
        <p:blipFill>
          <a:blip r:embed="rId2"/>
          <a:stretch>
            <a:fillRect/>
          </a:stretch>
        </p:blipFill>
        <p:spPr>
          <a:xfrm>
            <a:off x="6001088" y="3027201"/>
            <a:ext cx="964962" cy="1286616"/>
          </a:xfrm>
          <a:prstGeom prst="rect">
            <a:avLst/>
          </a:prstGeom>
        </p:spPr>
      </p:pic>
      <p:pic>
        <p:nvPicPr>
          <p:cNvPr id="24" name="Picture 23" descr="A person wearing a tie&#10;&#10;Description automatically generated with medium confidence">
            <a:extLst>
              <a:ext uri="{FF2B5EF4-FFF2-40B4-BE49-F238E27FC236}">
                <a16:creationId xmlns:a16="http://schemas.microsoft.com/office/drawing/2014/main" id="{86D4462C-173F-777B-E2D0-5CF86E1646BF}"/>
              </a:ext>
            </a:extLst>
          </p:cNvPr>
          <p:cNvPicPr>
            <a:picLocks noChangeAspect="1"/>
          </p:cNvPicPr>
          <p:nvPr/>
        </p:nvPicPr>
        <p:blipFill>
          <a:blip r:embed="rId3"/>
          <a:stretch>
            <a:fillRect/>
          </a:stretch>
        </p:blipFill>
        <p:spPr>
          <a:xfrm>
            <a:off x="8689099" y="3040150"/>
            <a:ext cx="1133533" cy="1266750"/>
          </a:xfrm>
          <a:prstGeom prst="rect">
            <a:avLst/>
          </a:prstGeom>
        </p:spPr>
      </p:pic>
      <p:pic>
        <p:nvPicPr>
          <p:cNvPr id="26" name="Picture 25">
            <a:extLst>
              <a:ext uri="{FF2B5EF4-FFF2-40B4-BE49-F238E27FC236}">
                <a16:creationId xmlns:a16="http://schemas.microsoft.com/office/drawing/2014/main" id="{FCC5F41F-6BAE-D8D2-2C13-B8C8B7F703DE}"/>
              </a:ext>
            </a:extLst>
          </p:cNvPr>
          <p:cNvPicPr>
            <a:picLocks noChangeAspect="1"/>
          </p:cNvPicPr>
          <p:nvPr/>
        </p:nvPicPr>
        <p:blipFill>
          <a:blip r:embed="rId4"/>
          <a:stretch>
            <a:fillRect/>
          </a:stretch>
        </p:blipFill>
        <p:spPr>
          <a:xfrm>
            <a:off x="1152685" y="3027201"/>
            <a:ext cx="1162699" cy="1266750"/>
          </a:xfrm>
          <a:prstGeom prst="rect">
            <a:avLst/>
          </a:prstGeom>
        </p:spPr>
      </p:pic>
      <p:pic>
        <p:nvPicPr>
          <p:cNvPr id="2" name="Picture 1" descr="A person with dark hair&#10;&#10;Description automatically generated with low confidence">
            <a:extLst>
              <a:ext uri="{FF2B5EF4-FFF2-40B4-BE49-F238E27FC236}">
                <a16:creationId xmlns:a16="http://schemas.microsoft.com/office/drawing/2014/main" id="{90CE99F1-43BE-7E30-F5D0-5BEA63A3DAA1}"/>
              </a:ext>
            </a:extLst>
          </p:cNvPr>
          <p:cNvPicPr>
            <a:picLocks noChangeAspect="1"/>
          </p:cNvPicPr>
          <p:nvPr/>
        </p:nvPicPr>
        <p:blipFill>
          <a:blip r:embed="rId5"/>
          <a:stretch>
            <a:fillRect/>
          </a:stretch>
        </p:blipFill>
        <p:spPr>
          <a:xfrm>
            <a:off x="3555952" y="3040150"/>
            <a:ext cx="964962" cy="1272915"/>
          </a:xfrm>
          <a:prstGeom prst="rect">
            <a:avLst/>
          </a:prstGeom>
        </p:spPr>
      </p:pic>
    </p:spTree>
    <p:extLst>
      <p:ext uri="{BB962C8B-B14F-4D97-AF65-F5344CB8AC3E}">
        <p14:creationId xmlns:p14="http://schemas.microsoft.com/office/powerpoint/2010/main" val="37212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F1B8-53CD-EDCB-382F-27360EA5CF5B}"/>
              </a:ext>
            </a:extLst>
          </p:cNvPr>
          <p:cNvSpPr>
            <a:spLocks noGrp="1"/>
          </p:cNvSpPr>
          <p:nvPr>
            <p:ph type="title"/>
          </p:nvPr>
        </p:nvSpPr>
        <p:spPr>
          <a:xfrm>
            <a:off x="838200" y="365125"/>
            <a:ext cx="10196146" cy="610821"/>
          </a:xfrm>
        </p:spPr>
        <p:txBody>
          <a:bodyPr>
            <a:normAutofit fontScale="90000"/>
          </a:bodyPr>
          <a:lstStyle/>
          <a:p>
            <a:r>
              <a:rPr lang="en-US" dirty="0"/>
              <a:t>Methodology</a:t>
            </a:r>
          </a:p>
        </p:txBody>
      </p:sp>
      <p:sp>
        <p:nvSpPr>
          <p:cNvPr id="10" name="TextBox 9">
            <a:extLst>
              <a:ext uri="{FF2B5EF4-FFF2-40B4-BE49-F238E27FC236}">
                <a16:creationId xmlns:a16="http://schemas.microsoft.com/office/drawing/2014/main" id="{F526DFA5-8354-2496-BAE0-7EB82E3635C0}"/>
              </a:ext>
            </a:extLst>
          </p:cNvPr>
          <p:cNvSpPr txBox="1"/>
          <p:nvPr/>
        </p:nvSpPr>
        <p:spPr>
          <a:xfrm>
            <a:off x="513471" y="1703474"/>
            <a:ext cx="2926080" cy="2585323"/>
          </a:xfrm>
          <a:prstGeom prst="rect">
            <a:avLst/>
          </a:prstGeom>
          <a:solidFill>
            <a:srgbClr val="00B0F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Technologies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Python</a:t>
            </a:r>
          </a:p>
          <a:p>
            <a:r>
              <a:rPr lang="en-US" dirty="0">
                <a:latin typeface="Times New Roman" panose="02020603050405020304" pitchFamily="18" charset="0"/>
                <a:cs typeface="Times New Roman" panose="02020603050405020304" pitchFamily="18" charset="0"/>
              </a:rPr>
              <a:t>Android</a:t>
            </a:r>
          </a:p>
          <a:p>
            <a:r>
              <a:rPr lang="en-US" dirty="0">
                <a:latin typeface="Times New Roman" panose="02020603050405020304" pitchFamily="18" charset="0"/>
                <a:cs typeface="Times New Roman" panose="02020603050405020304" pitchFamily="18" charset="0"/>
              </a:rPr>
              <a:t>TensorFlow</a:t>
            </a:r>
          </a:p>
          <a:p>
            <a:r>
              <a:rPr lang="en-US" dirty="0">
                <a:latin typeface="Times New Roman" panose="02020603050405020304" pitchFamily="18" charset="0"/>
                <a:cs typeface="Times New Roman" panose="02020603050405020304" pitchFamily="18" charset="0"/>
              </a:rPr>
              <a:t>TensorFlow lite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A3E5820-639F-B74C-3384-B4319470EAF8}"/>
              </a:ext>
            </a:extLst>
          </p:cNvPr>
          <p:cNvSpPr txBox="1"/>
          <p:nvPr/>
        </p:nvSpPr>
        <p:spPr>
          <a:xfrm>
            <a:off x="3541221" y="1703474"/>
            <a:ext cx="4289368" cy="1477328"/>
          </a:xfrm>
          <a:prstGeom prst="rect">
            <a:avLst/>
          </a:prstGeom>
          <a:solidFill>
            <a:srgbClr val="00B05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Algorithms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Graph Neural Network</a:t>
            </a:r>
          </a:p>
          <a:p>
            <a:r>
              <a:rPr lang="en-US" dirty="0">
                <a:latin typeface="Times New Roman" panose="02020603050405020304" pitchFamily="18" charset="0"/>
                <a:cs typeface="Times New Roman" panose="02020603050405020304" pitchFamily="18" charset="0"/>
              </a:rPr>
              <a:t>Convolutional Neural Network</a:t>
            </a:r>
          </a:p>
          <a:p>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F38874C-8CB5-B7B2-A1AB-CD1446DCFEE7}"/>
              </a:ext>
            </a:extLst>
          </p:cNvPr>
          <p:cNvSpPr txBox="1"/>
          <p:nvPr/>
        </p:nvSpPr>
        <p:spPr>
          <a:xfrm>
            <a:off x="7900953" y="1703474"/>
            <a:ext cx="3858952" cy="2585323"/>
          </a:xfrm>
          <a:prstGeom prst="rect">
            <a:avLst/>
          </a:prstGeom>
          <a:solidFill>
            <a:srgbClr val="00B0F0"/>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atin typeface="Times New Roman" panose="02020603050405020304" pitchFamily="18" charset="0"/>
                <a:cs typeface="Times New Roman" panose="02020603050405020304" pitchFamily="18" charset="0"/>
              </a:rPr>
              <a:t>Techniques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Machine Learning and Deep learning</a:t>
            </a:r>
          </a:p>
          <a:p>
            <a:r>
              <a:rPr lang="en-US" dirty="0">
                <a:latin typeface="Times New Roman" panose="02020603050405020304" pitchFamily="18" charset="0"/>
                <a:cs typeface="Times New Roman" panose="02020603050405020304" pitchFamily="18" charset="0"/>
              </a:rPr>
              <a:t>Image processing</a:t>
            </a:r>
          </a:p>
          <a:p>
            <a:r>
              <a:rPr lang="en-US" dirty="0">
                <a:latin typeface="Times New Roman" panose="02020603050405020304" pitchFamily="18" charset="0"/>
                <a:cs typeface="Times New Roman" panose="02020603050405020304" pitchFamily="18" charset="0"/>
              </a:rPr>
              <a:t>Feature extraction</a:t>
            </a:r>
          </a:p>
          <a:p>
            <a:r>
              <a:rPr lang="en-US" dirty="0">
                <a:latin typeface="Times New Roman" panose="02020603050405020304" pitchFamily="18" charset="0"/>
                <a:cs typeface="Times New Roman" panose="02020603050405020304" pitchFamily="18" charset="0"/>
              </a:rPr>
              <a:t>Web scraping</a:t>
            </a:r>
          </a:p>
          <a:p>
            <a:r>
              <a:rPr lang="en-US" dirty="0">
                <a:latin typeface="Times New Roman" panose="02020603050405020304" pitchFamily="18" charset="0"/>
                <a:cs typeface="Times New Roman" panose="02020603050405020304" pitchFamily="18" charset="0"/>
              </a:rPr>
              <a:t>Graph Representation</a:t>
            </a:r>
          </a:p>
          <a:p>
            <a:r>
              <a:rPr lang="en-US" dirty="0">
                <a:latin typeface="Times New Roman" panose="02020603050405020304" pitchFamily="18" charset="0"/>
                <a:cs typeface="Times New Roman" panose="02020603050405020304" pitchFamily="18" charset="0"/>
              </a:rPr>
              <a:t>Model optimization</a:t>
            </a:r>
          </a:p>
          <a:p>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248A5B-F132-C047-49BE-0852BCF20FF3}"/>
              </a:ext>
            </a:extLst>
          </p:cNvPr>
          <p:cNvSpPr/>
          <p:nvPr/>
        </p:nvSpPr>
        <p:spPr>
          <a:xfrm>
            <a:off x="2725819" y="6664570"/>
            <a:ext cx="3777157" cy="193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IT20222840</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J.M.Lindamulage</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TMP-23-123</a:t>
            </a:r>
          </a:p>
        </p:txBody>
      </p:sp>
    </p:spTree>
    <p:extLst>
      <p:ext uri="{BB962C8B-B14F-4D97-AF65-F5344CB8AC3E}">
        <p14:creationId xmlns:p14="http://schemas.microsoft.com/office/powerpoint/2010/main" val="3813074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1BFF-8C59-7185-9C19-ECBDC83EB672}"/>
              </a:ext>
            </a:extLst>
          </p:cNvPr>
          <p:cNvSpPr>
            <a:spLocks noGrp="1"/>
          </p:cNvSpPr>
          <p:nvPr>
            <p:ph type="title"/>
          </p:nvPr>
        </p:nvSpPr>
        <p:spPr>
          <a:xfrm>
            <a:off x="304800" y="116378"/>
            <a:ext cx="11684000" cy="980584"/>
          </a:xfrm>
        </p:spPr>
        <p:txBody>
          <a:bodyPr>
            <a:normAutofit fontScale="90000"/>
          </a:bodyPr>
          <a:lstStyle/>
          <a:p>
            <a:r>
              <a:rPr lang="en-US" sz="3100" dirty="0"/>
              <a:t>System, Personnel and software Specification Requirements</a:t>
            </a:r>
            <a:br>
              <a:rPr lang="en-US" dirty="0"/>
            </a:br>
            <a:endParaRPr lang="en-US" dirty="0"/>
          </a:p>
        </p:txBody>
      </p:sp>
      <p:sp>
        <p:nvSpPr>
          <p:cNvPr id="6" name="TextBox 5">
            <a:extLst>
              <a:ext uri="{FF2B5EF4-FFF2-40B4-BE49-F238E27FC236}">
                <a16:creationId xmlns:a16="http://schemas.microsoft.com/office/drawing/2014/main" id="{A9AAC077-948D-8309-DF25-5D8449BCBF42}"/>
              </a:ext>
            </a:extLst>
          </p:cNvPr>
          <p:cNvSpPr txBox="1"/>
          <p:nvPr/>
        </p:nvSpPr>
        <p:spPr>
          <a:xfrm>
            <a:off x="710810" y="989625"/>
            <a:ext cx="2543215" cy="204557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a:latin typeface="Times New Roman" panose="02020603050405020304" pitchFamily="18" charset="0"/>
                <a:cs typeface="Times New Roman" panose="02020603050405020304" pitchFamily="18" charset="0"/>
              </a:rPr>
              <a:t>Software Requirements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Jupiter Notebook</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Android studio</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Google </a:t>
            </a:r>
            <a:r>
              <a:rPr lang="en-US" dirty="0" err="1">
                <a:latin typeface="Times New Roman" panose="02020603050405020304" pitchFamily="18" charset="0"/>
                <a:cs typeface="Times New Roman" panose="02020603050405020304" pitchFamily="18" charset="0"/>
              </a:rPr>
              <a:t>CoLab</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9B7477D-D5A4-3457-1197-CF28BF28608C}"/>
              </a:ext>
            </a:extLst>
          </p:cNvPr>
          <p:cNvSpPr txBox="1"/>
          <p:nvPr/>
        </p:nvSpPr>
        <p:spPr>
          <a:xfrm>
            <a:off x="6389719" y="3269102"/>
            <a:ext cx="4150819" cy="20313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latin typeface="Times New Roman" panose="02020603050405020304" pitchFamily="18" charset="0"/>
                <a:cs typeface="Times New Roman" panose="02020603050405020304" pitchFamily="18" charset="0"/>
              </a:rPr>
              <a:t>Functional Requirements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models should be deployed in the device itself</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 must be running in the background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Resulting models should be able to detect phishing websites</a:t>
            </a:r>
          </a:p>
        </p:txBody>
      </p:sp>
      <p:sp>
        <p:nvSpPr>
          <p:cNvPr id="9" name="TextBox 8">
            <a:extLst>
              <a:ext uri="{FF2B5EF4-FFF2-40B4-BE49-F238E27FC236}">
                <a16:creationId xmlns:a16="http://schemas.microsoft.com/office/drawing/2014/main" id="{2FE6B3A6-D7C9-C3C7-338B-C60A9330CAFD}"/>
              </a:ext>
            </a:extLst>
          </p:cNvPr>
          <p:cNvSpPr txBox="1"/>
          <p:nvPr/>
        </p:nvSpPr>
        <p:spPr>
          <a:xfrm>
            <a:off x="710810" y="3269102"/>
            <a:ext cx="5257728" cy="230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dirty="0">
                <a:latin typeface="Times New Roman" panose="02020603050405020304" pitchFamily="18" charset="0"/>
                <a:cs typeface="Times New Roman" panose="02020603050405020304" pitchFamily="18" charset="0"/>
              </a:rPr>
              <a:t>Non- Functional Requirements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Users must  get a notification if the user accidently navigates into a phishing website.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privacy must be preserved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 should be a high accuracy in the results.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application should be reliable.</a:t>
            </a:r>
          </a:p>
          <a:p>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02671D8C-03CA-D643-7832-E56703A13397}"/>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IT20222840</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J.M.Lindamulage</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TMP-23-123</a:t>
            </a:r>
          </a:p>
        </p:txBody>
      </p:sp>
    </p:spTree>
    <p:extLst>
      <p:ext uri="{BB962C8B-B14F-4D97-AF65-F5344CB8AC3E}">
        <p14:creationId xmlns:p14="http://schemas.microsoft.com/office/powerpoint/2010/main" val="3998428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F9BA-5198-C561-E4C0-4A7405D7BA12}"/>
              </a:ext>
            </a:extLst>
          </p:cNvPr>
          <p:cNvSpPr>
            <a:spLocks noGrp="1"/>
          </p:cNvSpPr>
          <p:nvPr>
            <p:ph type="title"/>
          </p:nvPr>
        </p:nvSpPr>
        <p:spPr>
          <a:xfrm>
            <a:off x="254000" y="185363"/>
            <a:ext cx="11684000" cy="533400"/>
          </a:xfrm>
        </p:spPr>
        <p:txBody>
          <a:bodyPr>
            <a:normAutofit fontScale="90000"/>
          </a:bodyPr>
          <a:lstStyle/>
          <a:p>
            <a:r>
              <a:rPr lang="en-US" sz="4000" b="1" dirty="0"/>
              <a:t>Work Breakdown Chart</a:t>
            </a:r>
          </a:p>
        </p:txBody>
      </p:sp>
      <p:graphicFrame>
        <p:nvGraphicFramePr>
          <p:cNvPr id="5" name="Content Placeholder 4">
            <a:extLst>
              <a:ext uri="{FF2B5EF4-FFF2-40B4-BE49-F238E27FC236}">
                <a16:creationId xmlns:a16="http://schemas.microsoft.com/office/drawing/2014/main" id="{079E027D-D344-2139-B202-58F003BC3B9F}"/>
              </a:ext>
            </a:extLst>
          </p:cNvPr>
          <p:cNvGraphicFramePr>
            <a:graphicFrameLocks noGrp="1"/>
          </p:cNvGraphicFramePr>
          <p:nvPr>
            <p:ph idx="1"/>
            <p:extLst>
              <p:ext uri="{D42A27DB-BD31-4B8C-83A1-F6EECF244321}">
                <p14:modId xmlns:p14="http://schemas.microsoft.com/office/powerpoint/2010/main" val="1566253857"/>
              </p:ext>
            </p:extLst>
          </p:nvPr>
        </p:nvGraphicFramePr>
        <p:xfrm>
          <a:off x="304800" y="452063"/>
          <a:ext cx="11684000" cy="593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7441E91A-55FF-04F3-61F6-0300CFC6B579}"/>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IT20222840</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J.M.Lindamulage</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TMP-23-123</a:t>
            </a:r>
          </a:p>
        </p:txBody>
      </p:sp>
    </p:spTree>
    <p:extLst>
      <p:ext uri="{BB962C8B-B14F-4D97-AF65-F5344CB8AC3E}">
        <p14:creationId xmlns:p14="http://schemas.microsoft.com/office/powerpoint/2010/main" val="1258829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90E6CDD-D03D-CBA2-E8B4-AE580FF23C94}"/>
              </a:ext>
            </a:extLst>
          </p:cNvPr>
          <p:cNvGraphicFramePr>
            <a:graphicFrameLocks noGrp="1"/>
          </p:cNvGraphicFramePr>
          <p:nvPr>
            <p:ph idx="1"/>
            <p:extLst>
              <p:ext uri="{D42A27DB-BD31-4B8C-83A1-F6EECF244321}">
                <p14:modId xmlns:p14="http://schemas.microsoft.com/office/powerpoint/2010/main" val="3124934571"/>
              </p:ext>
            </p:extLst>
          </p:nvPr>
        </p:nvGraphicFramePr>
        <p:xfrm>
          <a:off x="216130" y="349135"/>
          <a:ext cx="11504815" cy="6189820"/>
        </p:xfrm>
        <a:graphic>
          <a:graphicData uri="http://schemas.openxmlformats.org/drawingml/2006/table">
            <a:tbl>
              <a:tblPr firstRow="1" firstCol="1" bandRow="1">
                <a:tableStyleId>{ED083AE6-46FA-4A59-8FB0-9F97EB10719F}</a:tableStyleId>
              </a:tblPr>
              <a:tblGrid>
                <a:gridCol w="835777">
                  <a:extLst>
                    <a:ext uri="{9D8B030D-6E8A-4147-A177-3AD203B41FA5}">
                      <a16:colId xmlns:a16="http://schemas.microsoft.com/office/drawing/2014/main" val="887034571"/>
                    </a:ext>
                  </a:extLst>
                </a:gridCol>
                <a:gridCol w="10669038">
                  <a:extLst>
                    <a:ext uri="{9D8B030D-6E8A-4147-A177-3AD203B41FA5}">
                      <a16:colId xmlns:a16="http://schemas.microsoft.com/office/drawing/2014/main" val="3920518816"/>
                    </a:ext>
                  </a:extLst>
                </a:gridCol>
              </a:tblGrid>
              <a:tr h="274937">
                <a:tc>
                  <a:txBody>
                    <a:bodyPr/>
                    <a:lstStyle/>
                    <a:p>
                      <a:pPr marL="0" marR="0" algn="just">
                        <a:lnSpc>
                          <a:spcPct val="107000"/>
                        </a:lnSpc>
                        <a:spcBef>
                          <a:spcPts val="0"/>
                        </a:spcBef>
                        <a:spcAft>
                          <a:spcPts val="800"/>
                        </a:spcAft>
                      </a:pPr>
                      <a:r>
                        <a:rPr lang="en-US" sz="900">
                          <a:effectLst/>
                        </a:rPr>
                        <a:t>[1]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dirty="0">
                          <a:effectLst/>
                        </a:rPr>
                        <a:t>Aya </a:t>
                      </a:r>
                      <a:r>
                        <a:rPr lang="en-US" sz="900" dirty="0" err="1">
                          <a:effectLst/>
                        </a:rPr>
                        <a:t>Hashim∗Razan</a:t>
                      </a:r>
                      <a:r>
                        <a:rPr lang="en-US" sz="900" dirty="0">
                          <a:effectLst/>
                        </a:rPr>
                        <a:t> </a:t>
                      </a:r>
                      <a:r>
                        <a:rPr lang="en-US" sz="900" dirty="0" err="1">
                          <a:effectLst/>
                        </a:rPr>
                        <a:t>Medani</a:t>
                      </a:r>
                      <a:r>
                        <a:rPr lang="en-US" sz="900" dirty="0">
                          <a:effectLst/>
                        </a:rPr>
                        <a:t>, </a:t>
                      </a:r>
                      <a:r>
                        <a:rPr lang="en-US" sz="900" dirty="0" err="1">
                          <a:effectLst/>
                        </a:rPr>
                        <a:t>Dr.Tahani</a:t>
                      </a:r>
                      <a:r>
                        <a:rPr lang="en-US" sz="900" dirty="0">
                          <a:effectLst/>
                        </a:rPr>
                        <a:t> Abdalla Attia, "</a:t>
                      </a:r>
                      <a:r>
                        <a:rPr lang="en-US" sz="900" dirty="0" err="1">
                          <a:effectLst/>
                        </a:rPr>
                        <a:t>Defences</a:t>
                      </a:r>
                      <a:r>
                        <a:rPr lang="en-US" sz="900" dirty="0">
                          <a:effectLst/>
                        </a:rPr>
                        <a:t> Against web Application Attacks and Detecting Phishing Links Using Machine Learning," in 2020 International Conference on Computer, Control, Electrical, and Electronics Engineering (ICCCEEE), Sudan, 2020. </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4014298556"/>
                  </a:ext>
                </a:extLst>
              </a:tr>
              <a:tr h="274937">
                <a:tc>
                  <a:txBody>
                    <a:bodyPr/>
                    <a:lstStyle/>
                    <a:p>
                      <a:pPr marL="0" marR="0" algn="just">
                        <a:lnSpc>
                          <a:spcPct val="107000"/>
                        </a:lnSpc>
                        <a:spcBef>
                          <a:spcPts val="0"/>
                        </a:spcBef>
                        <a:spcAft>
                          <a:spcPts val="800"/>
                        </a:spcAft>
                      </a:pPr>
                      <a:r>
                        <a:rPr lang="en-US" sz="900">
                          <a:effectLst/>
                        </a:rPr>
                        <a:t>[2]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dirty="0">
                          <a:effectLst/>
                        </a:rPr>
                        <a:t>"PHISHING ACTIVITY TRENDS REPORT 3rd Quarter," APWG, 2022.</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936402496"/>
                  </a:ext>
                </a:extLst>
              </a:tr>
              <a:tr h="274937">
                <a:tc>
                  <a:txBody>
                    <a:bodyPr/>
                    <a:lstStyle/>
                    <a:p>
                      <a:pPr marL="0" marR="0" algn="just">
                        <a:lnSpc>
                          <a:spcPct val="107000"/>
                        </a:lnSpc>
                        <a:spcBef>
                          <a:spcPts val="0"/>
                        </a:spcBef>
                        <a:spcAft>
                          <a:spcPts val="800"/>
                        </a:spcAft>
                      </a:pPr>
                      <a:r>
                        <a:rPr lang="en-US" sz="900">
                          <a:effectLst/>
                        </a:rPr>
                        <a:t>[3]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a:effectLst/>
                        </a:rPr>
                        <a:t>Dr. Moulana Mohammed,K. Koteswara Prasanth,S. Venkata Sai Subhash , "PHISHING DETECTION USING MACHINE LEARNING ALGORITHMS," in Proceedings of the Fourth International Conference on Smart Systems and Inventive Technology (ICSSIT-2022), India, 2022.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2251164381"/>
                  </a:ext>
                </a:extLst>
              </a:tr>
              <a:tr h="274937">
                <a:tc>
                  <a:txBody>
                    <a:bodyPr/>
                    <a:lstStyle/>
                    <a:p>
                      <a:pPr marL="0" marR="0" algn="just">
                        <a:lnSpc>
                          <a:spcPct val="107000"/>
                        </a:lnSpc>
                        <a:spcBef>
                          <a:spcPts val="0"/>
                        </a:spcBef>
                        <a:spcAft>
                          <a:spcPts val="800"/>
                        </a:spcAft>
                      </a:pPr>
                      <a:r>
                        <a:rPr lang="en-US" sz="900">
                          <a:effectLst/>
                        </a:rPr>
                        <a:t>[4]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dirty="0">
                          <a:effectLst/>
                        </a:rPr>
                        <a:t>A. </a:t>
                      </a:r>
                      <a:r>
                        <a:rPr lang="en-US" sz="900" dirty="0" err="1">
                          <a:effectLst/>
                        </a:rPr>
                        <a:t>Lakshmanarao</a:t>
                      </a:r>
                      <a:r>
                        <a:rPr lang="en-US" sz="900" dirty="0">
                          <a:effectLst/>
                        </a:rPr>
                        <a:t> , </a:t>
                      </a:r>
                      <a:r>
                        <a:rPr lang="en-US" sz="900" dirty="0" err="1">
                          <a:effectLst/>
                        </a:rPr>
                        <a:t>P.Surya</a:t>
                      </a:r>
                      <a:r>
                        <a:rPr lang="en-US" sz="900" dirty="0">
                          <a:effectLst/>
                        </a:rPr>
                        <a:t> </a:t>
                      </a:r>
                      <a:r>
                        <a:rPr lang="en-US" sz="900" dirty="0" err="1">
                          <a:effectLst/>
                        </a:rPr>
                        <a:t>Prabhakara</a:t>
                      </a:r>
                      <a:r>
                        <a:rPr lang="en-US" sz="900" dirty="0">
                          <a:effectLst/>
                        </a:rPr>
                        <a:t> </a:t>
                      </a:r>
                      <a:r>
                        <a:rPr lang="en-US" sz="900" dirty="0" err="1">
                          <a:effectLst/>
                        </a:rPr>
                        <a:t>Rao,M</a:t>
                      </a:r>
                      <a:r>
                        <a:rPr lang="en-US" sz="900" dirty="0">
                          <a:effectLst/>
                        </a:rPr>
                        <a:t> M Bala Krishna, "Phishing website detection using novel machine learning fusion approach," in Proceedings of the International Conference on Artificial Intelligence and Smart Systems (ICAIS-2021), India, 2021. </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1497277803"/>
                  </a:ext>
                </a:extLst>
              </a:tr>
              <a:tr h="274937">
                <a:tc>
                  <a:txBody>
                    <a:bodyPr/>
                    <a:lstStyle/>
                    <a:p>
                      <a:pPr marL="0" marR="0" algn="just">
                        <a:lnSpc>
                          <a:spcPct val="107000"/>
                        </a:lnSpc>
                        <a:spcBef>
                          <a:spcPts val="0"/>
                        </a:spcBef>
                        <a:spcAft>
                          <a:spcPts val="800"/>
                        </a:spcAft>
                      </a:pPr>
                      <a:r>
                        <a:rPr lang="en-US" sz="900">
                          <a:effectLst/>
                        </a:rPr>
                        <a:t>[5]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a:effectLst/>
                        </a:rPr>
                        <a:t>Surbhi Gupta,Abhishek Singhal ,Akanksha Kapoor, "A Literature Survey on Social Engineering Attacks:Phishing Attack," in International Conference on Computing, Communication and Automation, India, 2016.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144066443"/>
                  </a:ext>
                </a:extLst>
              </a:tr>
              <a:tr h="274937">
                <a:tc>
                  <a:txBody>
                    <a:bodyPr/>
                    <a:lstStyle/>
                    <a:p>
                      <a:pPr marL="0" marR="0" algn="just">
                        <a:lnSpc>
                          <a:spcPct val="107000"/>
                        </a:lnSpc>
                        <a:spcBef>
                          <a:spcPts val="0"/>
                        </a:spcBef>
                        <a:spcAft>
                          <a:spcPts val="800"/>
                        </a:spcAft>
                      </a:pPr>
                      <a:r>
                        <a:rPr lang="en-US" sz="900">
                          <a:effectLst/>
                        </a:rPr>
                        <a:t>[6]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dirty="0">
                          <a:effectLst/>
                        </a:rPr>
                        <a:t>Ankit Kumar Jain and B. B. Gupta, "Phishing Detection: Analysis of Visual Similarity Based Approaches," WILEY, p. 2017, 2017. </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1741441154"/>
                  </a:ext>
                </a:extLst>
              </a:tr>
              <a:tr h="274937">
                <a:tc>
                  <a:txBody>
                    <a:bodyPr/>
                    <a:lstStyle/>
                    <a:p>
                      <a:pPr marL="0" marR="0" algn="just">
                        <a:lnSpc>
                          <a:spcPct val="107000"/>
                        </a:lnSpc>
                        <a:spcBef>
                          <a:spcPts val="0"/>
                        </a:spcBef>
                        <a:spcAft>
                          <a:spcPts val="800"/>
                        </a:spcAft>
                      </a:pPr>
                      <a:r>
                        <a:rPr lang="en-US" sz="900">
                          <a:effectLst/>
                        </a:rPr>
                        <a:t>[7]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a:effectLst/>
                        </a:rPr>
                        <a:t>R. Dhamija, J. D. Tygar, and M. A. Hearst, "Why phishing works," in SIGCHI Conference on Human, 2006.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318386532"/>
                  </a:ext>
                </a:extLst>
              </a:tr>
              <a:tr h="274937">
                <a:tc>
                  <a:txBody>
                    <a:bodyPr/>
                    <a:lstStyle/>
                    <a:p>
                      <a:pPr marL="0" marR="0" algn="just">
                        <a:lnSpc>
                          <a:spcPct val="107000"/>
                        </a:lnSpc>
                        <a:spcBef>
                          <a:spcPts val="0"/>
                        </a:spcBef>
                        <a:spcAft>
                          <a:spcPts val="800"/>
                        </a:spcAft>
                      </a:pPr>
                      <a:r>
                        <a:rPr lang="en-US" sz="900">
                          <a:effectLst/>
                        </a:rPr>
                        <a:t>[8]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dirty="0">
                          <a:effectLst/>
                        </a:rPr>
                        <a:t>Z. Fan, "Detecting and Classifying Phishing Websites by Machine Learning," in 2021 3rd International Conference on Applied Machine Learning (ICAML), </a:t>
                      </a:r>
                      <a:r>
                        <a:rPr lang="en-US" sz="900" dirty="0" err="1">
                          <a:effectLst/>
                        </a:rPr>
                        <a:t>china</a:t>
                      </a:r>
                      <a:r>
                        <a:rPr lang="en-US" sz="900" dirty="0">
                          <a:effectLst/>
                        </a:rPr>
                        <a:t>, 2021. </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2282653080"/>
                  </a:ext>
                </a:extLst>
              </a:tr>
              <a:tr h="274937">
                <a:tc>
                  <a:txBody>
                    <a:bodyPr/>
                    <a:lstStyle/>
                    <a:p>
                      <a:pPr marL="0" marR="0" algn="just">
                        <a:lnSpc>
                          <a:spcPct val="107000"/>
                        </a:lnSpc>
                        <a:spcBef>
                          <a:spcPts val="0"/>
                        </a:spcBef>
                        <a:spcAft>
                          <a:spcPts val="800"/>
                        </a:spcAft>
                      </a:pPr>
                      <a:r>
                        <a:rPr lang="en-US" sz="900">
                          <a:effectLst/>
                        </a:rPr>
                        <a:t>[9]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a:effectLst/>
                        </a:rPr>
                        <a:t>Malak Aljabri ,Samiha Mirza , "Phishing Attacks Detection using Machine Learning and Deep Learning Models," in 2022 7th International Conference on Data Science and Machine Learning Applications (CDMA) , Saudi Arabia, 2022.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1230532108"/>
                  </a:ext>
                </a:extLst>
              </a:tr>
              <a:tr h="365884">
                <a:tc>
                  <a:txBody>
                    <a:bodyPr/>
                    <a:lstStyle/>
                    <a:p>
                      <a:pPr marL="0" marR="0" algn="just">
                        <a:lnSpc>
                          <a:spcPct val="107000"/>
                        </a:lnSpc>
                        <a:spcBef>
                          <a:spcPts val="0"/>
                        </a:spcBef>
                        <a:spcAft>
                          <a:spcPts val="800"/>
                        </a:spcAft>
                      </a:pPr>
                      <a:r>
                        <a:rPr lang="en-US" sz="900">
                          <a:effectLst/>
                        </a:rPr>
                        <a:t>[10]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a:effectLst/>
                        </a:rPr>
                        <a:t>"Phishing Website Detection Using Random Forest and Support Vector Machine: A Comparison," in 2nd International Conference on Artificial Intelligence and Data Sciences (AiDAS), Malaysia, 2021.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3328926089"/>
                  </a:ext>
                </a:extLst>
              </a:tr>
              <a:tr h="365884">
                <a:tc>
                  <a:txBody>
                    <a:bodyPr/>
                    <a:lstStyle/>
                    <a:p>
                      <a:pPr marL="0" marR="0" algn="just">
                        <a:lnSpc>
                          <a:spcPct val="107000"/>
                        </a:lnSpc>
                        <a:spcBef>
                          <a:spcPts val="0"/>
                        </a:spcBef>
                        <a:spcAft>
                          <a:spcPts val="800"/>
                        </a:spcAft>
                      </a:pPr>
                      <a:r>
                        <a:rPr lang="en-US" sz="900">
                          <a:effectLst/>
                        </a:rPr>
                        <a:t>[11]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dirty="0">
                          <a:effectLst/>
                        </a:rPr>
                        <a:t>Jaydeep Solanki, Rupesh G. Vaishnav, "Website Phishing Detection using Heuristic Based Approach," International Research Journal of Engineering and Technology (IRJET), vol. 03, no. 05, 2016. </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2870833698"/>
                  </a:ext>
                </a:extLst>
              </a:tr>
              <a:tr h="365884">
                <a:tc>
                  <a:txBody>
                    <a:bodyPr/>
                    <a:lstStyle/>
                    <a:p>
                      <a:pPr marL="0" marR="0" algn="just">
                        <a:lnSpc>
                          <a:spcPct val="107000"/>
                        </a:lnSpc>
                        <a:spcBef>
                          <a:spcPts val="0"/>
                        </a:spcBef>
                        <a:spcAft>
                          <a:spcPts val="800"/>
                        </a:spcAft>
                      </a:pPr>
                      <a:r>
                        <a:rPr lang="en-US" sz="900">
                          <a:effectLst/>
                        </a:rPr>
                        <a:t>[12]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dirty="0">
                          <a:effectLst/>
                        </a:rPr>
                        <a:t>Eric </a:t>
                      </a:r>
                      <a:r>
                        <a:rPr lang="en-US" sz="900" dirty="0" err="1">
                          <a:effectLst/>
                        </a:rPr>
                        <a:t>Medvet,Engin</a:t>
                      </a:r>
                      <a:r>
                        <a:rPr lang="en-US" sz="900" dirty="0">
                          <a:effectLst/>
                        </a:rPr>
                        <a:t> </a:t>
                      </a:r>
                      <a:r>
                        <a:rPr lang="en-US" sz="900" dirty="0" err="1">
                          <a:effectLst/>
                        </a:rPr>
                        <a:t>Kirda,Christopher</a:t>
                      </a:r>
                      <a:r>
                        <a:rPr lang="en-US" sz="900" dirty="0">
                          <a:effectLst/>
                        </a:rPr>
                        <a:t> </a:t>
                      </a:r>
                      <a:r>
                        <a:rPr lang="en-US" sz="900" dirty="0" err="1">
                          <a:effectLst/>
                        </a:rPr>
                        <a:t>Kruegel</a:t>
                      </a:r>
                      <a:r>
                        <a:rPr lang="en-US" sz="900" dirty="0">
                          <a:effectLst/>
                        </a:rPr>
                        <a:t>, "Visual-Similarity-Based Phishing Detection," in </a:t>
                      </a:r>
                      <a:r>
                        <a:rPr lang="en-US" sz="900" dirty="0" err="1">
                          <a:effectLst/>
                        </a:rPr>
                        <a:t>SecureComm</a:t>
                      </a:r>
                      <a:r>
                        <a:rPr lang="en-US" sz="900" dirty="0">
                          <a:effectLst/>
                        </a:rPr>
                        <a:t> 2008 , Turkey, 2008. </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3068523449"/>
                  </a:ext>
                </a:extLst>
              </a:tr>
              <a:tr h="365884">
                <a:tc>
                  <a:txBody>
                    <a:bodyPr/>
                    <a:lstStyle/>
                    <a:p>
                      <a:pPr marL="0" marR="0" algn="just">
                        <a:lnSpc>
                          <a:spcPct val="107000"/>
                        </a:lnSpc>
                        <a:spcBef>
                          <a:spcPts val="0"/>
                        </a:spcBef>
                        <a:spcAft>
                          <a:spcPts val="800"/>
                        </a:spcAft>
                      </a:pPr>
                      <a:r>
                        <a:rPr lang="en-US" sz="900">
                          <a:effectLst/>
                        </a:rPr>
                        <a:t>[13]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a:effectLst/>
                        </a:rPr>
                        <a:t>Igino Corona1,2, Battista Biggio1,2, Matteo Contini2Luca Piras1,2, Roberto Corda2Mauro, Guido Mureddu2, "DeltaPhish: Detecting Phishing Webpages in Compromised Websites∗," in ESORICS 2017., Italy, 2017.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991423697"/>
                  </a:ext>
                </a:extLst>
              </a:tr>
              <a:tr h="365884">
                <a:tc>
                  <a:txBody>
                    <a:bodyPr/>
                    <a:lstStyle/>
                    <a:p>
                      <a:pPr marL="0" marR="0" algn="just">
                        <a:lnSpc>
                          <a:spcPct val="107000"/>
                        </a:lnSpc>
                        <a:spcBef>
                          <a:spcPts val="0"/>
                        </a:spcBef>
                        <a:spcAft>
                          <a:spcPts val="800"/>
                        </a:spcAft>
                      </a:pPr>
                      <a:r>
                        <a:rPr lang="en-US" sz="900">
                          <a:effectLst/>
                        </a:rPr>
                        <a:t>[14]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dirty="0">
                          <a:effectLst/>
                        </a:rPr>
                        <a:t>Sahar </a:t>
                      </a:r>
                      <a:r>
                        <a:rPr lang="en-US" sz="900" dirty="0" err="1">
                          <a:effectLst/>
                        </a:rPr>
                        <a:t>Abdelnabi,Katharina</a:t>
                      </a:r>
                      <a:r>
                        <a:rPr lang="en-US" sz="900" dirty="0">
                          <a:effectLst/>
                        </a:rPr>
                        <a:t> </a:t>
                      </a:r>
                      <a:r>
                        <a:rPr lang="en-US" sz="900" dirty="0" err="1">
                          <a:effectLst/>
                        </a:rPr>
                        <a:t>Krombholz,Mario</a:t>
                      </a:r>
                      <a:r>
                        <a:rPr lang="en-US" sz="900" dirty="0">
                          <a:effectLst/>
                        </a:rPr>
                        <a:t> Fritz, "</a:t>
                      </a:r>
                      <a:r>
                        <a:rPr lang="en-US" sz="900" dirty="0" err="1">
                          <a:effectLst/>
                        </a:rPr>
                        <a:t>VisualPhishNet</a:t>
                      </a:r>
                      <a:r>
                        <a:rPr lang="en-US" sz="900" dirty="0">
                          <a:effectLst/>
                        </a:rPr>
                        <a:t>: Zero-Day Phishing Website Detection by Visual Similarity," 2020. </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4161348950"/>
                  </a:ext>
                </a:extLst>
              </a:tr>
              <a:tr h="365884">
                <a:tc>
                  <a:txBody>
                    <a:bodyPr/>
                    <a:lstStyle/>
                    <a:p>
                      <a:pPr marL="0" marR="0" algn="just">
                        <a:lnSpc>
                          <a:spcPct val="107000"/>
                        </a:lnSpc>
                        <a:spcBef>
                          <a:spcPts val="0"/>
                        </a:spcBef>
                        <a:spcAft>
                          <a:spcPts val="800"/>
                        </a:spcAft>
                      </a:pPr>
                      <a:r>
                        <a:rPr lang="en-US" sz="900">
                          <a:effectLst/>
                        </a:rPr>
                        <a:t>[15]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dirty="0">
                          <a:effectLst/>
                        </a:rPr>
                        <a:t>U. Saeed, "Visual similarity-based phishing detection using deep learning," Journal of Electronic Imaging, vol. 31, no. 5, 2022. </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4028945859"/>
                  </a:ext>
                </a:extLst>
              </a:tr>
              <a:tr h="365884">
                <a:tc>
                  <a:txBody>
                    <a:bodyPr/>
                    <a:lstStyle/>
                    <a:p>
                      <a:pPr marL="0" marR="0" algn="just">
                        <a:lnSpc>
                          <a:spcPct val="107000"/>
                        </a:lnSpc>
                        <a:spcBef>
                          <a:spcPts val="0"/>
                        </a:spcBef>
                        <a:spcAft>
                          <a:spcPts val="800"/>
                        </a:spcAft>
                      </a:pPr>
                      <a:r>
                        <a:rPr lang="en-US" sz="900">
                          <a:effectLst/>
                        </a:rPr>
                        <a:t>[16]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a:effectLst/>
                        </a:rPr>
                        <a:t>Padmalochan Panda 1,†, Alekha Kumar Mishra 1,† and Deepak Puthal , "A Novel Logo Identification Technique for Logo-Based Phishing Detection in Cyber-Physical Systems," Future Internet, vol. 14, no. 8, 2022.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3637329017"/>
                  </a:ext>
                </a:extLst>
              </a:tr>
              <a:tr h="365884">
                <a:tc>
                  <a:txBody>
                    <a:bodyPr/>
                    <a:lstStyle/>
                    <a:p>
                      <a:pPr marL="0" marR="0" algn="just">
                        <a:lnSpc>
                          <a:spcPct val="107000"/>
                        </a:lnSpc>
                        <a:spcBef>
                          <a:spcPts val="0"/>
                        </a:spcBef>
                        <a:spcAft>
                          <a:spcPts val="800"/>
                        </a:spcAft>
                      </a:pPr>
                      <a:r>
                        <a:rPr lang="en-US" sz="900">
                          <a:effectLst/>
                        </a:rPr>
                        <a:t>[17]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a:effectLst/>
                        </a:rPr>
                        <a:t>Saad Al-Ahmadi1 Yasser Alharbi, "DEEP LEARNING TECHNIQUE FOR WEB PHISHING DETECTION COMBINED URL FEATURES AND VISUAL SIMILARITY," International jpurnal of computer networks abd comunications(IJCNC), vol. 12, no. 5, 2020.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3202403627"/>
                  </a:ext>
                </a:extLst>
              </a:tr>
              <a:tr h="365884">
                <a:tc>
                  <a:txBody>
                    <a:bodyPr/>
                    <a:lstStyle/>
                    <a:p>
                      <a:pPr marL="0" marR="0" algn="just">
                        <a:lnSpc>
                          <a:spcPct val="107000"/>
                        </a:lnSpc>
                        <a:spcBef>
                          <a:spcPts val="0"/>
                        </a:spcBef>
                        <a:spcAft>
                          <a:spcPts val="800"/>
                        </a:spcAft>
                      </a:pPr>
                      <a:r>
                        <a:rPr lang="en-US" sz="900">
                          <a:effectLst/>
                        </a:rPr>
                        <a:t>[18]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a:effectLst/>
                        </a:rPr>
                        <a:t>Rundong Yang,Kangfeng Zheng, Bin Wu,Chunhua Wu,Xiujuan Wang, "Phishing Website Detection Based on Deep Convolutional Neural Network and Random Forest Ensemble Learning," sensors, 2021.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3360899971"/>
                  </a:ext>
                </a:extLst>
              </a:tr>
              <a:tr h="365884">
                <a:tc>
                  <a:txBody>
                    <a:bodyPr/>
                    <a:lstStyle/>
                    <a:p>
                      <a:pPr marL="0" marR="0" algn="just">
                        <a:lnSpc>
                          <a:spcPct val="107000"/>
                        </a:lnSpc>
                        <a:spcBef>
                          <a:spcPts val="0"/>
                        </a:spcBef>
                        <a:spcAft>
                          <a:spcPts val="800"/>
                        </a:spcAft>
                      </a:pPr>
                      <a:r>
                        <a:rPr lang="en-US" sz="900">
                          <a:effectLst/>
                        </a:rPr>
                        <a:t>[19] </a:t>
                      </a:r>
                      <a:endParaRPr lang="en-US" sz="90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tc>
                  <a:txBody>
                    <a:bodyPr/>
                    <a:lstStyle/>
                    <a:p>
                      <a:pPr marL="0" marR="0" algn="just">
                        <a:lnSpc>
                          <a:spcPct val="107000"/>
                        </a:lnSpc>
                        <a:spcBef>
                          <a:spcPts val="0"/>
                        </a:spcBef>
                        <a:spcAft>
                          <a:spcPts val="800"/>
                        </a:spcAft>
                      </a:pPr>
                      <a:r>
                        <a:rPr lang="en-US" sz="900" dirty="0">
                          <a:effectLst/>
                        </a:rPr>
                        <a:t>"Phishing Detection: Analysis of Visual Similarity Based Approaches," WILEY, vol. 2017, 2017. </a:t>
                      </a:r>
                      <a:endParaRPr lang="en-US" sz="9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732" marR="3732" marT="3732" marB="3732"/>
                </a:tc>
                <a:extLst>
                  <a:ext uri="{0D108BD9-81ED-4DB2-BD59-A6C34878D82A}">
                    <a16:rowId xmlns:a16="http://schemas.microsoft.com/office/drawing/2014/main" val="1295439916"/>
                  </a:ext>
                </a:extLst>
              </a:tr>
            </a:tbl>
          </a:graphicData>
        </a:graphic>
      </p:graphicFrame>
      <p:sp>
        <p:nvSpPr>
          <p:cNvPr id="6" name="Rectangle 1">
            <a:extLst>
              <a:ext uri="{FF2B5EF4-FFF2-40B4-BE49-F238E27FC236}">
                <a16:creationId xmlns:a16="http://schemas.microsoft.com/office/drawing/2014/main" id="{D78DE9A9-D4C3-B849-0AED-66FEB7CEAEF0}"/>
              </a:ext>
            </a:extLst>
          </p:cNvPr>
          <p:cNvSpPr>
            <a:spLocks noChangeArrowheads="1"/>
          </p:cNvSpPr>
          <p:nvPr/>
        </p:nvSpPr>
        <p:spPr bwMode="auto">
          <a:xfrm>
            <a:off x="5021809" y="-130169"/>
            <a:ext cx="1893455" cy="70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a:t>
            </a:r>
            <a:r>
              <a:rPr kumimoji="0" lang="en-US" altLang="en-US" sz="1600" b="1" i="0"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EFERENCES</a:t>
            </a:r>
            <a:endParaRPr kumimoji="0" lang="en-US" altLang="en-US" sz="16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3BA16FD3-6446-91A3-4E85-61C485A1DBD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IT20222840</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350" b="1"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J.M.Lindamulage</a:t>
            </a:r>
            <a:r>
              <a:rPr kumimoji="0" lang="en-US" sz="135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TMP-23-123</a:t>
            </a:r>
          </a:p>
        </p:txBody>
      </p:sp>
    </p:spTree>
    <p:extLst>
      <p:ext uri="{BB962C8B-B14F-4D97-AF65-F5344CB8AC3E}">
        <p14:creationId xmlns:p14="http://schemas.microsoft.com/office/powerpoint/2010/main" val="2888022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95;p21">
            <a:extLst>
              <a:ext uri="{FF2B5EF4-FFF2-40B4-BE49-F238E27FC236}">
                <a16:creationId xmlns:a16="http://schemas.microsoft.com/office/drawing/2014/main" id="{9819A071-F9EB-E637-A5BB-C5DC036528EB}"/>
              </a:ext>
            </a:extLst>
          </p:cNvPr>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en-US"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 |   Mandira Pabasari L.|   </a:t>
            </a:r>
            <a:r>
              <a:rPr lang="en-US"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TMP-23-123</a:t>
            </a:r>
            <a:endParaRPr sz="1350" dirty="0">
              <a:latin typeface="Times New Roman" panose="02020603050405020304" pitchFamily="18" charset="0"/>
              <a:cs typeface="Times New Roman" panose="02020603050405020304" pitchFamily="18" charset="0"/>
            </a:endParaRPr>
          </a:p>
        </p:txBody>
      </p:sp>
      <p:sp>
        <p:nvSpPr>
          <p:cNvPr id="8" name="Google Shape;266;p11">
            <a:extLst>
              <a:ext uri="{FF2B5EF4-FFF2-40B4-BE49-F238E27FC236}">
                <a16:creationId xmlns:a16="http://schemas.microsoft.com/office/drawing/2014/main" id="{2CCE5262-C346-4183-B08F-F2A80AEEBAA5}"/>
              </a:ext>
            </a:extLst>
          </p:cNvPr>
          <p:cNvSpPr txBox="1">
            <a:spLocks/>
          </p:cNvSpPr>
          <p:nvPr/>
        </p:nvSpPr>
        <p:spPr>
          <a:xfrm>
            <a:off x="1985653" y="3089276"/>
            <a:ext cx="8109927" cy="1500187"/>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1"/>
              </a:buClr>
              <a:buSzPts val="6000"/>
              <a:buFont typeface="Calibri"/>
              <a:buNone/>
            </a:pPr>
            <a:r>
              <a:rPr lang="en-US" sz="4000" b="1" dirty="0">
                <a:latin typeface="Calibri" panose="020F0502020204030204" pitchFamily="34" charset="0"/>
                <a:cs typeface="Calibri" panose="020F0502020204030204" pitchFamily="34" charset="0"/>
              </a:rPr>
              <a:t>IT19966236 | Mandira Pabasari L.</a:t>
            </a:r>
            <a:br>
              <a:rPr lang="en-US" sz="6000" b="1" dirty="0">
                <a:latin typeface="Calibri" panose="020F0502020204030204" pitchFamily="34" charset="0"/>
                <a:cs typeface="Calibri" panose="020F0502020204030204" pitchFamily="34" charset="0"/>
              </a:rPr>
            </a:br>
            <a:endParaRPr lang="en-US" sz="6000" b="1" dirty="0">
              <a:latin typeface="Calibri" panose="020F0502020204030204" pitchFamily="34" charset="0"/>
              <a:cs typeface="Calibri" panose="020F0502020204030204" pitchFamily="34" charset="0"/>
            </a:endParaRPr>
          </a:p>
        </p:txBody>
      </p:sp>
      <p:sp>
        <p:nvSpPr>
          <p:cNvPr id="9" name="Google Shape;267;p11">
            <a:extLst>
              <a:ext uri="{FF2B5EF4-FFF2-40B4-BE49-F238E27FC236}">
                <a16:creationId xmlns:a16="http://schemas.microsoft.com/office/drawing/2014/main" id="{9B5C79E6-217D-8AAC-E231-A5652A156B18}"/>
              </a:ext>
            </a:extLst>
          </p:cNvPr>
          <p:cNvSpPr txBox="1">
            <a:spLocks/>
          </p:cNvSpPr>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rgbClr val="888888"/>
              </a:buClr>
              <a:buSzPts val="2400"/>
            </a:pPr>
            <a:r>
              <a:rPr lang="en-US" sz="2000" dirty="0">
                <a:solidFill>
                  <a:schemeClr val="bg1">
                    <a:lumMod val="50000"/>
                  </a:schemeClr>
                </a:solidFill>
                <a:latin typeface="Calibri" panose="020F0502020204030204" pitchFamily="34" charset="0"/>
                <a:cs typeface="Calibri" panose="020F0502020204030204" pitchFamily="34" charset="0"/>
              </a:rPr>
              <a:t>BSc (Hons) Degree in Information Technology (specialization in Cyber Security )</a:t>
            </a:r>
          </a:p>
          <a:p>
            <a:pPr>
              <a:lnSpc>
                <a:spcPct val="90000"/>
              </a:lnSpc>
              <a:spcBef>
                <a:spcPts val="1000"/>
              </a:spcBef>
              <a:buClr>
                <a:srgbClr val="888888"/>
              </a:buClr>
              <a:buSzPts val="2400"/>
            </a:pPr>
            <a:endParaRPr lang="en-US" sz="2400" dirty="0">
              <a:solidFill>
                <a:schemeClr val="bg1">
                  <a:lumMod val="50000"/>
                </a:schemeClr>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1A84958-3925-B7D0-EB57-578C5B5D7910}"/>
              </a:ext>
            </a:extLst>
          </p:cNvPr>
          <p:cNvPicPr>
            <a:picLocks noChangeAspect="1"/>
          </p:cNvPicPr>
          <p:nvPr/>
        </p:nvPicPr>
        <p:blipFill>
          <a:blip r:embed="rId2"/>
          <a:stretch>
            <a:fillRect/>
          </a:stretch>
        </p:blipFill>
        <p:spPr>
          <a:xfrm>
            <a:off x="9982200" y="413411"/>
            <a:ext cx="1629613" cy="2149680"/>
          </a:xfrm>
          <a:prstGeom prst="rect">
            <a:avLst/>
          </a:prstGeom>
        </p:spPr>
      </p:pic>
    </p:spTree>
    <p:extLst>
      <p:ext uri="{BB962C8B-B14F-4D97-AF65-F5344CB8AC3E}">
        <p14:creationId xmlns:p14="http://schemas.microsoft.com/office/powerpoint/2010/main" val="1094974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72;p12">
            <a:extLst>
              <a:ext uri="{FF2B5EF4-FFF2-40B4-BE49-F238E27FC236}">
                <a16:creationId xmlns:a16="http://schemas.microsoft.com/office/drawing/2014/main" id="{4F868A0D-5ACF-CFF9-C55E-FA7766F56DF0}"/>
              </a:ext>
            </a:extLst>
          </p:cNvPr>
          <p:cNvSpPr txBox="1">
            <a:spLocks/>
          </p:cNvSpPr>
          <p:nvPr/>
        </p:nvSpPr>
        <p:spPr>
          <a:xfrm>
            <a:off x="838200" y="944217"/>
            <a:ext cx="10515600" cy="746729"/>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1"/>
              </a:buClr>
              <a:buSzPts val="4400"/>
              <a:buFont typeface="Calibri"/>
              <a:buNone/>
            </a:pPr>
            <a:r>
              <a:rPr lang="en-US" sz="4400" b="1" dirty="0">
                <a:latin typeface="Times New Roman" panose="02020603050405020304" pitchFamily="18" charset="0"/>
                <a:cs typeface="Times New Roman" panose="02020603050405020304" pitchFamily="18" charset="0"/>
              </a:rPr>
              <a:t>Introduction</a:t>
            </a:r>
          </a:p>
        </p:txBody>
      </p:sp>
      <p:graphicFrame>
        <p:nvGraphicFramePr>
          <p:cNvPr id="8" name="Google Shape;273;p12">
            <a:extLst>
              <a:ext uri="{FF2B5EF4-FFF2-40B4-BE49-F238E27FC236}">
                <a16:creationId xmlns:a16="http://schemas.microsoft.com/office/drawing/2014/main" id="{26391FE2-EC71-9CDB-7BE8-AAAEE347504C}"/>
              </a:ext>
            </a:extLst>
          </p:cNvPr>
          <p:cNvGraphicFramePr/>
          <p:nvPr>
            <p:extLst>
              <p:ext uri="{D42A27DB-BD31-4B8C-83A1-F6EECF244321}">
                <p14:modId xmlns:p14="http://schemas.microsoft.com/office/powerpoint/2010/main" val="35870003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Google Shape;395;p21">
            <a:extLst>
              <a:ext uri="{FF2B5EF4-FFF2-40B4-BE49-F238E27FC236}">
                <a16:creationId xmlns:a16="http://schemas.microsoft.com/office/drawing/2014/main" id="{E23932EE-E3DD-DF36-5FDD-D299C2B1A99A}"/>
              </a:ext>
            </a:extLst>
          </p:cNvPr>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en-US"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 |   Mandira Pabasari L.|   </a:t>
            </a:r>
            <a:r>
              <a:rPr lang="en-US"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TMP-23-123</a:t>
            </a:r>
            <a:endParaRPr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9602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4"/>
          <p:cNvSpPr txBox="1">
            <a:spLocks noGrp="1"/>
          </p:cNvSpPr>
          <p:nvPr>
            <p:ph type="title"/>
          </p:nvPr>
        </p:nvSpPr>
        <p:spPr>
          <a:xfrm>
            <a:off x="6584697" y="1386814"/>
            <a:ext cx="5140569" cy="98889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Research Gap</a:t>
            </a:r>
            <a:endParaRPr b="1" dirty="0"/>
          </a:p>
        </p:txBody>
      </p:sp>
      <p:pic>
        <p:nvPicPr>
          <p:cNvPr id="291" name="Google Shape;291;p14"/>
          <p:cNvPicPr preferRelativeResize="0"/>
          <p:nvPr/>
        </p:nvPicPr>
        <p:blipFill>
          <a:blip r:embed="rId3">
            <a:alphaModFix amt="70000"/>
          </a:blip>
          <a:srcRect/>
          <a:stretch/>
        </p:blipFill>
        <p:spPr>
          <a:xfrm>
            <a:off x="312515" y="163042"/>
            <a:ext cx="11053823" cy="6237758"/>
          </a:xfrm>
          <a:prstGeom prst="rect">
            <a:avLst/>
          </a:prstGeom>
          <a:noFill/>
          <a:ln>
            <a:noFill/>
          </a:ln>
        </p:spPr>
      </p:pic>
      <p:sp>
        <p:nvSpPr>
          <p:cNvPr id="2" name="Google Shape;395;p21">
            <a:extLst>
              <a:ext uri="{FF2B5EF4-FFF2-40B4-BE49-F238E27FC236}">
                <a16:creationId xmlns:a16="http://schemas.microsoft.com/office/drawing/2014/main" id="{9E3F8C1E-B64A-254B-C677-14A46EF60AEB}"/>
              </a:ext>
            </a:extLst>
          </p:cNvPr>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en-US"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 |   Mandira Pabasari L.|   </a:t>
            </a:r>
            <a:r>
              <a:rPr lang="en-US"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TMP-23-123</a:t>
            </a:r>
            <a:endParaRPr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7067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9CEFF08-A722-306F-E1B1-4D71F77C55F9}"/>
              </a:ext>
            </a:extLst>
          </p:cNvPr>
          <p:cNvGraphicFramePr>
            <a:graphicFrameLocks noGrp="1"/>
          </p:cNvGraphicFramePr>
          <p:nvPr>
            <p:extLst>
              <p:ext uri="{D42A27DB-BD31-4B8C-83A1-F6EECF244321}">
                <p14:modId xmlns:p14="http://schemas.microsoft.com/office/powerpoint/2010/main" val="2809548381"/>
              </p:ext>
            </p:extLst>
          </p:nvPr>
        </p:nvGraphicFramePr>
        <p:xfrm>
          <a:off x="1131859" y="489660"/>
          <a:ext cx="9928282" cy="5405376"/>
        </p:xfrm>
        <a:graphic>
          <a:graphicData uri="http://schemas.openxmlformats.org/drawingml/2006/table">
            <a:tbl>
              <a:tblPr>
                <a:tableStyleId>{BC89EF96-8CEA-46FF-86C4-4CE0E7609802}</a:tableStyleId>
              </a:tblPr>
              <a:tblGrid>
                <a:gridCol w="1472733">
                  <a:extLst>
                    <a:ext uri="{9D8B030D-6E8A-4147-A177-3AD203B41FA5}">
                      <a16:colId xmlns:a16="http://schemas.microsoft.com/office/drawing/2014/main" val="1038811130"/>
                    </a:ext>
                  </a:extLst>
                </a:gridCol>
                <a:gridCol w="1269276">
                  <a:extLst>
                    <a:ext uri="{9D8B030D-6E8A-4147-A177-3AD203B41FA5}">
                      <a16:colId xmlns:a16="http://schemas.microsoft.com/office/drawing/2014/main" val="2373753475"/>
                    </a:ext>
                  </a:extLst>
                </a:gridCol>
                <a:gridCol w="1528061">
                  <a:extLst>
                    <a:ext uri="{9D8B030D-6E8A-4147-A177-3AD203B41FA5}">
                      <a16:colId xmlns:a16="http://schemas.microsoft.com/office/drawing/2014/main" val="858461349"/>
                    </a:ext>
                  </a:extLst>
                </a:gridCol>
                <a:gridCol w="1552708">
                  <a:extLst>
                    <a:ext uri="{9D8B030D-6E8A-4147-A177-3AD203B41FA5}">
                      <a16:colId xmlns:a16="http://schemas.microsoft.com/office/drawing/2014/main" val="669710501"/>
                    </a:ext>
                  </a:extLst>
                </a:gridCol>
                <a:gridCol w="1392509">
                  <a:extLst>
                    <a:ext uri="{9D8B030D-6E8A-4147-A177-3AD203B41FA5}">
                      <a16:colId xmlns:a16="http://schemas.microsoft.com/office/drawing/2014/main" val="3270449130"/>
                    </a:ext>
                  </a:extLst>
                </a:gridCol>
                <a:gridCol w="1343217">
                  <a:extLst>
                    <a:ext uri="{9D8B030D-6E8A-4147-A177-3AD203B41FA5}">
                      <a16:colId xmlns:a16="http://schemas.microsoft.com/office/drawing/2014/main" val="3529390243"/>
                    </a:ext>
                  </a:extLst>
                </a:gridCol>
                <a:gridCol w="1369778">
                  <a:extLst>
                    <a:ext uri="{9D8B030D-6E8A-4147-A177-3AD203B41FA5}">
                      <a16:colId xmlns:a16="http://schemas.microsoft.com/office/drawing/2014/main" val="1250230538"/>
                    </a:ext>
                  </a:extLst>
                </a:gridCol>
              </a:tblGrid>
              <a:tr h="1035912">
                <a:tc>
                  <a:txBody>
                    <a:bodyPr/>
                    <a:lstStyle/>
                    <a:p>
                      <a:pPr algn="ctr" fontAlgn="b"/>
                      <a:r>
                        <a:rPr lang="en-US" sz="1600" b="1" dirty="0">
                          <a:effectLst/>
                          <a:latin typeface="Times New Roman" panose="02020603050405020304" pitchFamily="18" charset="0"/>
                          <a:cs typeface="Times New Roman" panose="02020603050405020304" pitchFamily="18" charset="0"/>
                        </a:rPr>
                        <a:t>Features/Models</a:t>
                      </a:r>
                    </a:p>
                  </a:txBody>
                  <a:tcPr marL="21613" marR="21613" marT="10806" marB="10806" anchor="b"/>
                </a:tc>
                <a:tc>
                  <a:txBody>
                    <a:bodyPr/>
                    <a:lstStyle/>
                    <a:p>
                      <a:pPr algn="ctr" fontAlgn="b"/>
                      <a:r>
                        <a:rPr lang="en-US" sz="1600" b="1" dirty="0">
                          <a:effectLst/>
                          <a:latin typeface="Times New Roman" panose="02020603050405020304" pitchFamily="18" charset="0"/>
                          <a:cs typeface="Times New Roman" panose="02020603050405020304" pitchFamily="18" charset="0"/>
                        </a:rPr>
                        <a:t>[7]</a:t>
                      </a:r>
                    </a:p>
                  </a:txBody>
                  <a:tcPr marL="21613" marR="21613" marT="10806" marB="10806" anchor="b"/>
                </a:tc>
                <a:tc>
                  <a:txBody>
                    <a:bodyPr/>
                    <a:lstStyle/>
                    <a:p>
                      <a:pPr algn="ctr" fontAlgn="b"/>
                      <a:r>
                        <a:rPr lang="en-US" sz="1600" b="1" dirty="0">
                          <a:effectLst/>
                          <a:latin typeface="Times New Roman" panose="02020603050405020304" pitchFamily="18" charset="0"/>
                          <a:cs typeface="Times New Roman" panose="02020603050405020304" pitchFamily="18" charset="0"/>
                        </a:rPr>
                        <a:t>[6]</a:t>
                      </a:r>
                    </a:p>
                  </a:txBody>
                  <a:tcPr marL="21613" marR="21613" marT="10806" marB="10806" anchor="b"/>
                </a:tc>
                <a:tc>
                  <a:txBody>
                    <a:bodyPr/>
                    <a:lstStyle/>
                    <a:p>
                      <a:pPr algn="ctr" fontAlgn="b"/>
                      <a:r>
                        <a:rPr lang="en-US" sz="1600" b="1" dirty="0">
                          <a:effectLst/>
                          <a:latin typeface="Times New Roman" panose="02020603050405020304" pitchFamily="18" charset="0"/>
                          <a:cs typeface="Times New Roman" panose="02020603050405020304" pitchFamily="18" charset="0"/>
                        </a:rPr>
                        <a:t>[8]</a:t>
                      </a:r>
                    </a:p>
                  </a:txBody>
                  <a:tcPr marL="21613" marR="21613" marT="10806" marB="10806" anchor="b"/>
                </a:tc>
                <a:tc>
                  <a:txBody>
                    <a:bodyPr/>
                    <a:lstStyle/>
                    <a:p>
                      <a:pPr algn="ctr" fontAlgn="b"/>
                      <a:r>
                        <a:rPr lang="en-US" sz="1600" b="1" dirty="0">
                          <a:effectLst/>
                          <a:latin typeface="Times New Roman" panose="02020603050405020304" pitchFamily="18" charset="0"/>
                          <a:cs typeface="Times New Roman" panose="02020603050405020304" pitchFamily="18" charset="0"/>
                        </a:rPr>
                        <a:t> [5]</a:t>
                      </a:r>
                    </a:p>
                  </a:txBody>
                  <a:tcPr marL="21613" marR="21613" marT="10806" marB="10806" anchor="b"/>
                </a:tc>
                <a:tc>
                  <a:txBody>
                    <a:bodyPr/>
                    <a:lstStyle/>
                    <a:p>
                      <a:pPr algn="ctr" fontAlgn="b"/>
                      <a:r>
                        <a:rPr lang="en-US" sz="1600" b="1" dirty="0">
                          <a:effectLst/>
                          <a:latin typeface="Times New Roman" panose="02020603050405020304" pitchFamily="18" charset="0"/>
                          <a:cs typeface="Times New Roman" panose="02020603050405020304" pitchFamily="18" charset="0"/>
                        </a:rPr>
                        <a:t>[3]</a:t>
                      </a:r>
                    </a:p>
                  </a:txBody>
                  <a:tcPr marL="21613" marR="21613" marT="10806" marB="10806" anchor="b"/>
                </a:tc>
                <a:tc>
                  <a:txBody>
                    <a:bodyPr/>
                    <a:lstStyle/>
                    <a:p>
                      <a:pPr algn="ctr" fontAlgn="b"/>
                      <a:r>
                        <a:rPr lang="en-US" sz="1600" b="1">
                          <a:effectLst/>
                          <a:latin typeface="Times New Roman" panose="02020603050405020304" pitchFamily="18" charset="0"/>
                          <a:cs typeface="Times New Roman" panose="02020603050405020304" pitchFamily="18" charset="0"/>
                        </a:rPr>
                        <a:t>Proposed Model</a:t>
                      </a:r>
                    </a:p>
                  </a:txBody>
                  <a:tcPr marL="21613" marR="21613" marT="10806" marB="10806" anchor="b"/>
                </a:tc>
                <a:extLst>
                  <a:ext uri="{0D108BD9-81ED-4DB2-BD59-A6C34878D82A}">
                    <a16:rowId xmlns:a16="http://schemas.microsoft.com/office/drawing/2014/main" val="34429781"/>
                  </a:ext>
                </a:extLst>
              </a:tr>
              <a:tr h="1149830">
                <a:tc>
                  <a:txBody>
                    <a:bodyPr/>
                    <a:lstStyle/>
                    <a:p>
                      <a:pPr algn="ctr" fontAlgn="base"/>
                      <a:r>
                        <a:rPr lang="en-US" sz="1600">
                          <a:effectLst/>
                          <a:latin typeface="Times New Roman" panose="02020603050405020304" pitchFamily="18" charset="0"/>
                          <a:cs typeface="Times New Roman" panose="02020603050405020304" pitchFamily="18" charset="0"/>
                        </a:rPr>
                        <a:t>Uses network traffic analysis</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dirty="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dirty="0">
                          <a:effectLst/>
                          <a:latin typeface="Times New Roman" panose="02020603050405020304" pitchFamily="18" charset="0"/>
                          <a:cs typeface="Times New Roman" panose="02020603050405020304" pitchFamily="18" charset="0"/>
                        </a:rPr>
                        <a:t>✔️</a:t>
                      </a:r>
                    </a:p>
                  </a:txBody>
                  <a:tcPr marL="21613" marR="21613" marT="10806" marB="10806" anchor="ctr"/>
                </a:tc>
                <a:extLst>
                  <a:ext uri="{0D108BD9-81ED-4DB2-BD59-A6C34878D82A}">
                    <a16:rowId xmlns:a16="http://schemas.microsoft.com/office/drawing/2014/main" val="2150459553"/>
                  </a:ext>
                </a:extLst>
              </a:tr>
              <a:tr h="799277">
                <a:tc>
                  <a:txBody>
                    <a:bodyPr/>
                    <a:lstStyle/>
                    <a:p>
                      <a:pPr algn="ctr" fontAlgn="base"/>
                      <a:r>
                        <a:rPr lang="en-US" sz="1600">
                          <a:effectLst/>
                          <a:latin typeface="Times New Roman" panose="02020603050405020304" pitchFamily="18" charset="0"/>
                          <a:cs typeface="Times New Roman" panose="02020603050405020304" pitchFamily="18" charset="0"/>
                        </a:rPr>
                        <a:t>Uses machine learning</a:t>
                      </a:r>
                    </a:p>
                  </a:txBody>
                  <a:tcPr marL="21613" marR="21613" marT="10806" marB="10806" anchor="ctr"/>
                </a:tc>
                <a:tc>
                  <a:txBody>
                    <a:bodyPr/>
                    <a:lstStyle/>
                    <a:p>
                      <a:pPr algn="ctr" fontAlgn="base"/>
                      <a:r>
                        <a:rPr lang="en-US" sz="1600" dirty="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dirty="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dirty="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extLst>
                  <a:ext uri="{0D108BD9-81ED-4DB2-BD59-A6C34878D82A}">
                    <a16:rowId xmlns:a16="http://schemas.microsoft.com/office/drawing/2014/main" val="3442807198"/>
                  </a:ext>
                </a:extLst>
              </a:tr>
              <a:tr h="1149830">
                <a:tc>
                  <a:txBody>
                    <a:bodyPr/>
                    <a:lstStyle/>
                    <a:p>
                      <a:pPr algn="ctr" fontAlgn="base"/>
                      <a:r>
                        <a:rPr lang="en-US" sz="1600">
                          <a:effectLst/>
                          <a:latin typeface="Times New Roman" panose="02020603050405020304" pitchFamily="18" charset="0"/>
                          <a:cs typeface="Times New Roman" panose="02020603050405020304" pitchFamily="18" charset="0"/>
                        </a:rPr>
                        <a:t>Provides real-time blocking</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extLst>
                  <a:ext uri="{0D108BD9-81ED-4DB2-BD59-A6C34878D82A}">
                    <a16:rowId xmlns:a16="http://schemas.microsoft.com/office/drawing/2014/main" val="3052010309"/>
                  </a:ext>
                </a:extLst>
              </a:tr>
              <a:tr h="1270527">
                <a:tc>
                  <a:txBody>
                    <a:bodyPr/>
                    <a:lstStyle/>
                    <a:p>
                      <a:pPr algn="ctr" fontAlgn="base"/>
                      <a:r>
                        <a:rPr lang="en-US" sz="1600" dirty="0">
                          <a:effectLst/>
                          <a:latin typeface="Times New Roman" panose="02020603050405020304" pitchFamily="18" charset="0"/>
                          <a:cs typeface="Times New Roman" panose="02020603050405020304" pitchFamily="18" charset="0"/>
                        </a:rPr>
                        <a:t>Works on desktop and mobile</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dirty="0">
                          <a:effectLst/>
                          <a:latin typeface="Times New Roman" panose="02020603050405020304" pitchFamily="18" charset="0"/>
                          <a:cs typeface="Times New Roman" panose="02020603050405020304" pitchFamily="18" charset="0"/>
                        </a:rPr>
                        <a:t>❌</a:t>
                      </a:r>
                    </a:p>
                  </a:txBody>
                  <a:tcPr marL="21613" marR="21613" marT="10806" marB="10806" anchor="ctr"/>
                </a:tc>
                <a:tc>
                  <a:txBody>
                    <a:bodyPr/>
                    <a:lstStyle/>
                    <a:p>
                      <a:pPr algn="ctr" fontAlgn="base"/>
                      <a:r>
                        <a:rPr lang="en-US" sz="1600" dirty="0">
                          <a:effectLst/>
                          <a:latin typeface="Times New Roman" panose="02020603050405020304" pitchFamily="18" charset="0"/>
                          <a:cs typeface="Times New Roman" panose="02020603050405020304" pitchFamily="18" charset="0"/>
                        </a:rPr>
                        <a:t>✔️</a:t>
                      </a:r>
                    </a:p>
                  </a:txBody>
                  <a:tcPr marL="21613" marR="21613" marT="10806" marB="10806" anchor="ctr"/>
                </a:tc>
                <a:extLst>
                  <a:ext uri="{0D108BD9-81ED-4DB2-BD59-A6C34878D82A}">
                    <a16:rowId xmlns:a16="http://schemas.microsoft.com/office/drawing/2014/main" val="3765185841"/>
                  </a:ext>
                </a:extLst>
              </a:tr>
            </a:tbl>
          </a:graphicData>
        </a:graphic>
      </p:graphicFrame>
      <p:sp>
        <p:nvSpPr>
          <p:cNvPr id="7" name="Rectangle 1">
            <a:extLst>
              <a:ext uri="{FF2B5EF4-FFF2-40B4-BE49-F238E27FC236}">
                <a16:creationId xmlns:a16="http://schemas.microsoft.com/office/drawing/2014/main" id="{4AD17C26-B446-A9AA-12C2-CF524077C268}"/>
              </a:ext>
            </a:extLst>
          </p:cNvPr>
          <p:cNvSpPr>
            <a:spLocks noChangeArrowheads="1"/>
          </p:cNvSpPr>
          <p:nvPr/>
        </p:nvSpPr>
        <p:spPr bwMode="auto">
          <a:xfrm>
            <a:off x="4798156" y="1564015"/>
            <a:ext cx="12841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Google Shape;395;p21">
            <a:extLst>
              <a:ext uri="{FF2B5EF4-FFF2-40B4-BE49-F238E27FC236}">
                <a16:creationId xmlns:a16="http://schemas.microsoft.com/office/drawing/2014/main" id="{855E4F9C-57FB-0EAE-693F-1BAA8E25C54C}"/>
              </a:ext>
            </a:extLst>
          </p:cNvPr>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en-US"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 |   Mandira Pabasari L.|   </a:t>
            </a:r>
            <a:r>
              <a:rPr lang="en-US"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TMP-23-123</a:t>
            </a:r>
            <a:endParaRPr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017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Calibri"/>
              <a:buNone/>
            </a:pPr>
            <a:r>
              <a:rPr lang="en-US" dirty="0"/>
              <a:t>Research Problem</a:t>
            </a:r>
          </a:p>
        </p:txBody>
      </p:sp>
      <p:graphicFrame>
        <p:nvGraphicFramePr>
          <p:cNvPr id="337" name="Content Placeholder 1">
            <a:extLst>
              <a:ext uri="{FF2B5EF4-FFF2-40B4-BE49-F238E27FC236}">
                <a16:creationId xmlns:a16="http://schemas.microsoft.com/office/drawing/2014/main" id="{CC8D39BA-C9BD-A4C5-63D8-1AC1C26E1B36}"/>
              </a:ext>
            </a:extLst>
          </p:cNvPr>
          <p:cNvGraphicFramePr>
            <a:graphicFrameLocks noGrp="1"/>
          </p:cNvGraphicFramePr>
          <p:nvPr>
            <p:ph idx="1"/>
            <p:extLst>
              <p:ext uri="{D42A27DB-BD31-4B8C-83A1-F6EECF244321}">
                <p14:modId xmlns:p14="http://schemas.microsoft.com/office/powerpoint/2010/main" val="9959573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5" name="Google Shape;335;p16"/>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it-IT"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a:t>
            </a:r>
            <a:r>
              <a:rPr lang="it-IT"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 |   </a:t>
            </a:r>
            <a:r>
              <a:rPr lang="it-IT"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Mandira Pabasari L</a:t>
            </a:r>
            <a:r>
              <a:rPr lang="it-IT"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   TMP-23-123</a:t>
            </a:r>
            <a:endParaRPr lang="it-IT"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165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800"/>
              <a:buFont typeface="Calibri"/>
              <a:buNone/>
            </a:pPr>
            <a:r>
              <a:rPr lang="en-US" sz="4800" dirty="0"/>
              <a:t>Objectives</a:t>
            </a:r>
            <a:endParaRPr dirty="0"/>
          </a:p>
        </p:txBody>
      </p:sp>
      <p:grpSp>
        <p:nvGrpSpPr>
          <p:cNvPr id="341" name="Google Shape;341;p17"/>
          <p:cNvGrpSpPr/>
          <p:nvPr/>
        </p:nvGrpSpPr>
        <p:grpSpPr>
          <a:xfrm>
            <a:off x="838200" y="2444789"/>
            <a:ext cx="10407162" cy="2571915"/>
            <a:chOff x="0" y="619164"/>
            <a:chExt cx="10407162" cy="2571915"/>
          </a:xfrm>
        </p:grpSpPr>
        <p:sp>
          <p:nvSpPr>
            <p:cNvPr id="342" name="Google Shape;342;p17"/>
            <p:cNvSpPr/>
            <p:nvPr/>
          </p:nvSpPr>
          <p:spPr>
            <a:xfrm>
              <a:off x="0" y="619164"/>
              <a:ext cx="10407162" cy="1143073"/>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3" name="Google Shape;343;p17"/>
            <p:cNvSpPr/>
            <p:nvPr/>
          </p:nvSpPr>
          <p:spPr>
            <a:xfrm>
              <a:off x="345779" y="876356"/>
              <a:ext cx="628690" cy="628690"/>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4" name="Google Shape;344;p17"/>
            <p:cNvSpPr/>
            <p:nvPr/>
          </p:nvSpPr>
          <p:spPr>
            <a:xfrm>
              <a:off x="1320249" y="619164"/>
              <a:ext cx="9086912" cy="114307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5" name="Google Shape;345;p17"/>
            <p:cNvSpPr txBox="1"/>
            <p:nvPr/>
          </p:nvSpPr>
          <p:spPr>
            <a:xfrm>
              <a:off x="1320249" y="619164"/>
              <a:ext cx="9086912" cy="1143073"/>
            </a:xfrm>
            <a:prstGeom prst="rect">
              <a:avLst/>
            </a:prstGeom>
            <a:noFill/>
            <a:ln>
              <a:noFill/>
            </a:ln>
          </p:spPr>
          <p:txBody>
            <a:bodyPr spcFirstLastPara="1" wrap="square" lIns="120975" tIns="120975" rIns="120975" bIns="12097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a:solidFill>
                    <a:schemeClr val="dk1"/>
                  </a:solidFill>
                  <a:latin typeface="Times New Roman" panose="02020603050405020304" pitchFamily="18" charset="0"/>
                  <a:ea typeface="Calibri"/>
                  <a:cs typeface="Times New Roman" panose="02020603050405020304" pitchFamily="18" charset="0"/>
                  <a:sym typeface="Calibri"/>
                </a:rPr>
                <a:t>Specific objective</a:t>
              </a:r>
              <a:endParaRPr>
                <a:latin typeface="Times New Roman" panose="02020603050405020304" pitchFamily="18" charset="0"/>
                <a:cs typeface="Times New Roman" panose="02020603050405020304" pitchFamily="18" charset="0"/>
              </a:endParaRPr>
            </a:p>
          </p:txBody>
        </p:sp>
        <p:sp>
          <p:nvSpPr>
            <p:cNvPr id="346" name="Google Shape;346;p17"/>
            <p:cNvSpPr/>
            <p:nvPr/>
          </p:nvSpPr>
          <p:spPr>
            <a:xfrm>
              <a:off x="0" y="2048006"/>
              <a:ext cx="10407162" cy="1143073"/>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7" name="Google Shape;347;p17"/>
            <p:cNvSpPr/>
            <p:nvPr/>
          </p:nvSpPr>
          <p:spPr>
            <a:xfrm>
              <a:off x="345779" y="2305197"/>
              <a:ext cx="628690" cy="628690"/>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8" name="Google Shape;348;p17"/>
            <p:cNvSpPr/>
            <p:nvPr/>
          </p:nvSpPr>
          <p:spPr>
            <a:xfrm>
              <a:off x="1320249" y="2048006"/>
              <a:ext cx="9086912" cy="114307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49" name="Google Shape;349;p17"/>
            <p:cNvSpPr txBox="1"/>
            <p:nvPr/>
          </p:nvSpPr>
          <p:spPr>
            <a:xfrm>
              <a:off x="1320249" y="2048006"/>
              <a:ext cx="9086912" cy="1143073"/>
            </a:xfrm>
            <a:prstGeom prst="rect">
              <a:avLst/>
            </a:prstGeom>
            <a:noFill/>
            <a:ln>
              <a:noFill/>
            </a:ln>
          </p:spPr>
          <p:txBody>
            <a:bodyPr spcFirstLastPara="1" wrap="square" lIns="120975" tIns="120975" rIns="120975" bIns="12097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500" dirty="0">
                  <a:solidFill>
                    <a:schemeClr val="dk1"/>
                  </a:solidFill>
                  <a:latin typeface="Times New Roman" panose="02020603050405020304" pitchFamily="18" charset="0"/>
                  <a:ea typeface="Calibri"/>
                  <a:cs typeface="Times New Roman" panose="02020603050405020304" pitchFamily="18" charset="0"/>
                  <a:sym typeface="Calibri"/>
                </a:rPr>
                <a:t>Detect phishing websites using network traffic features.</a:t>
              </a:r>
              <a:endParaRPr dirty="0">
                <a:latin typeface="Times New Roman" panose="02020603050405020304" pitchFamily="18" charset="0"/>
                <a:cs typeface="Times New Roman" panose="02020603050405020304" pitchFamily="18" charset="0"/>
              </a:endParaRPr>
            </a:p>
          </p:txBody>
        </p:sp>
      </p:grpSp>
      <p:sp>
        <p:nvSpPr>
          <p:cNvPr id="2" name="Google Shape;395;p21">
            <a:extLst>
              <a:ext uri="{FF2B5EF4-FFF2-40B4-BE49-F238E27FC236}">
                <a16:creationId xmlns:a16="http://schemas.microsoft.com/office/drawing/2014/main" id="{1119796B-9E5E-07E7-159D-A0C5339E004F}"/>
              </a:ext>
            </a:extLst>
          </p:cNvPr>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en-US"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 |   Mandira Pabasari L.|   </a:t>
            </a:r>
            <a:r>
              <a:rPr lang="en-US"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TMP-23-123</a:t>
            </a:r>
            <a:endParaRPr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6451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374B3-CFC5-BC3C-A0C3-026580C90F24}"/>
              </a:ext>
            </a:extLst>
          </p:cNvPr>
          <p:cNvPicPr>
            <a:picLocks noChangeAspect="1"/>
          </p:cNvPicPr>
          <p:nvPr/>
        </p:nvPicPr>
        <p:blipFill rotWithShape="1">
          <a:blip r:embed="rId2">
            <a:alphaModFix amt="20000"/>
          </a:blip>
          <a:srcRect r="9091" b="16170"/>
          <a:stretch/>
        </p:blipFill>
        <p:spPr>
          <a:xfrm>
            <a:off x="0" y="0"/>
            <a:ext cx="12192000" cy="6434310"/>
          </a:xfrm>
          <a:prstGeom prst="rect">
            <a:avLst/>
          </a:prstGeom>
        </p:spPr>
      </p:pic>
      <p:sp>
        <p:nvSpPr>
          <p:cNvPr id="2" name="Title 1">
            <a:extLst>
              <a:ext uri="{FF2B5EF4-FFF2-40B4-BE49-F238E27FC236}">
                <a16:creationId xmlns:a16="http://schemas.microsoft.com/office/drawing/2014/main" id="{D995FA2D-1321-9762-8C14-DF4EE3C08AFE}"/>
              </a:ext>
            </a:extLst>
          </p:cNvPr>
          <p:cNvSpPr>
            <a:spLocks noGrp="1"/>
          </p:cNvSpPr>
          <p:nvPr>
            <p:ph type="title"/>
          </p:nvPr>
        </p:nvSpPr>
        <p:spPr/>
        <p:txBody>
          <a:bodyPr vert="horz" lIns="91440" tIns="45720" rIns="91440" bIns="45720" rtlCol="0">
            <a:normAutofit/>
          </a:bodyPr>
          <a:lstStyle/>
          <a:p>
            <a:r>
              <a:rPr lang="en-US"/>
              <a:t>Content </a:t>
            </a:r>
            <a:br>
              <a:rPr lang="en-US"/>
            </a:br>
            <a:r>
              <a:rPr lang="en-US"/>
              <a:t>			</a:t>
            </a:r>
          </a:p>
        </p:txBody>
      </p:sp>
      <p:sp>
        <p:nvSpPr>
          <p:cNvPr id="3" name="Content Placeholder 2">
            <a:extLst>
              <a:ext uri="{FF2B5EF4-FFF2-40B4-BE49-F238E27FC236}">
                <a16:creationId xmlns:a16="http://schemas.microsoft.com/office/drawing/2014/main" id="{023DA28D-F5F5-1D7A-787F-D69D58EFEECA}"/>
              </a:ext>
            </a:extLst>
          </p:cNvPr>
          <p:cNvSpPr>
            <a:spLocks noGrp="1"/>
          </p:cNvSpPr>
          <p:nvPr>
            <p:ph idx="1"/>
          </p:nvPr>
        </p:nvSpPr>
        <p:spPr/>
        <p:txBody>
          <a:bodyPr vert="horz" lIns="91440" tIns="45720" rIns="91440" bIns="45720" rtlCol="0">
            <a:normAutofit/>
          </a:bodyPr>
          <a:lstStyle/>
          <a:p>
            <a:pPr indent="-457200">
              <a:buFont typeface="+mj-lt"/>
              <a:buAutoNum type="arabicPeriod"/>
            </a:pPr>
            <a:r>
              <a:rPr lang="en-US" dirty="0"/>
              <a:t>Introduction</a:t>
            </a:r>
          </a:p>
          <a:p>
            <a:pPr indent="-457200">
              <a:buFont typeface="+mj-lt"/>
              <a:buAutoNum type="arabicPeriod"/>
            </a:pPr>
            <a:r>
              <a:rPr lang="en-US" dirty="0"/>
              <a:t>Research question</a:t>
            </a:r>
          </a:p>
          <a:p>
            <a:pPr indent="-457200">
              <a:buFont typeface="+mj-lt"/>
              <a:buAutoNum type="arabicPeriod"/>
            </a:pPr>
            <a:r>
              <a:rPr lang="en-US" dirty="0"/>
              <a:t>Objectives</a:t>
            </a:r>
          </a:p>
          <a:p>
            <a:pPr indent="-457200">
              <a:buFont typeface="+mj-lt"/>
              <a:buAutoNum type="arabicPeriod"/>
            </a:pPr>
            <a:r>
              <a:rPr lang="en-US" dirty="0"/>
              <a:t>Overall system diagram</a:t>
            </a:r>
          </a:p>
          <a:p>
            <a:pPr indent="-457200">
              <a:buFont typeface="+mj-lt"/>
              <a:buAutoNum type="arabicPeriod"/>
            </a:pPr>
            <a:r>
              <a:rPr lang="en-US" dirty="0"/>
              <a:t>Individual Components section</a:t>
            </a:r>
          </a:p>
          <a:p>
            <a:pPr indent="-457200">
              <a:buFont typeface="+mj-lt"/>
              <a:buAutoNum type="arabicPeriod"/>
            </a:pPr>
            <a:r>
              <a:rPr lang="en-US" dirty="0"/>
              <a:t>Gantt Chart</a:t>
            </a:r>
          </a:p>
          <a:p>
            <a:pPr indent="-457200">
              <a:buFont typeface="+mj-lt"/>
              <a:buAutoNum type="arabicPeriod"/>
            </a:pPr>
            <a:r>
              <a:rPr lang="en-US" dirty="0"/>
              <a:t>Commercialization</a:t>
            </a:r>
          </a:p>
          <a:p>
            <a:pPr indent="-457200">
              <a:buFont typeface="+mj-lt"/>
              <a:buAutoNum type="arabicPeriod"/>
            </a:pPr>
            <a:r>
              <a:rPr lang="en-US" dirty="0"/>
              <a:t>Budget</a:t>
            </a:r>
          </a:p>
          <a:p>
            <a:pPr marL="0" indent="0">
              <a:buNone/>
            </a:pPr>
            <a:endParaRPr lang="en-US" dirty="0"/>
          </a:p>
          <a:p>
            <a:pPr marL="0"/>
            <a:endParaRPr lang="en-US" dirty="0"/>
          </a:p>
        </p:txBody>
      </p:sp>
    </p:spTree>
    <p:extLst>
      <p:ext uri="{BB962C8B-B14F-4D97-AF65-F5344CB8AC3E}">
        <p14:creationId xmlns:p14="http://schemas.microsoft.com/office/powerpoint/2010/main" val="1533689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90019B-2CF5-735A-EBEC-66D41574D590}"/>
              </a:ext>
            </a:extLst>
          </p:cNvPr>
          <p:cNvSpPr>
            <a:spLocks noGrp="1"/>
          </p:cNvSpPr>
          <p:nvPr>
            <p:ph type="title"/>
          </p:nvPr>
        </p:nvSpPr>
        <p:spPr>
          <a:xfrm>
            <a:off x="838201" y="300580"/>
            <a:ext cx="9829800" cy="1089529"/>
          </a:xfrm>
        </p:spPr>
        <p:txBody>
          <a:bodyPr>
            <a:normAutofit/>
          </a:bodyPr>
          <a:lstStyle/>
          <a:p>
            <a:r>
              <a:rPr lang="en-US" sz="3600" b="1" dirty="0">
                <a:solidFill>
                  <a:srgbClr val="FFFFFF"/>
                </a:solidFill>
              </a:rPr>
              <a:t>Sub Objectives</a:t>
            </a:r>
          </a:p>
        </p:txBody>
      </p:sp>
      <p:sp>
        <p:nvSpPr>
          <p:cNvPr id="13"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B7125336-0611-E26F-E463-A7E2C5B322CA}"/>
              </a:ext>
            </a:extLst>
          </p:cNvPr>
          <p:cNvSpPr>
            <a:spLocks noGrp="1"/>
          </p:cNvSpPr>
          <p:nvPr>
            <p:ph idx="1"/>
          </p:nvPr>
        </p:nvSpPr>
        <p:spPr>
          <a:xfrm>
            <a:off x="589085" y="2145323"/>
            <a:ext cx="10524392" cy="3494953"/>
          </a:xfrm>
        </p:spPr>
        <p:txBody>
          <a:bodyPr>
            <a:normAutofit/>
          </a:bodyPr>
          <a:lstStyle/>
          <a:p>
            <a:pPr marL="178308" indent="-178308" defTabSz="713232">
              <a:spcBef>
                <a:spcPts val="780"/>
              </a:spcBef>
              <a:buFont typeface="+mj-lt"/>
              <a:buAutoNum type="arabicPeriod"/>
            </a:pPr>
            <a:r>
              <a:rPr lang="en-US" kern="1200" dirty="0">
                <a:solidFill>
                  <a:srgbClr val="374151"/>
                </a:solidFill>
              </a:rPr>
              <a:t>Collect and preprocess network traffic data to use for training and testing the model.</a:t>
            </a:r>
          </a:p>
          <a:p>
            <a:pPr marL="178308" indent="-178308" defTabSz="713232">
              <a:spcBef>
                <a:spcPts val="780"/>
              </a:spcBef>
              <a:buFont typeface="+mj-lt"/>
              <a:buAutoNum type="arabicPeriod"/>
            </a:pPr>
            <a:r>
              <a:rPr lang="en-US" kern="1200" dirty="0">
                <a:solidFill>
                  <a:srgbClr val="374151"/>
                </a:solidFill>
              </a:rPr>
              <a:t>Develop a machine learning model that can accurately classify network traffic as either legitimate or phishing.</a:t>
            </a:r>
          </a:p>
          <a:p>
            <a:pPr marL="178308" indent="-178308" defTabSz="713232">
              <a:spcBef>
                <a:spcPts val="780"/>
              </a:spcBef>
              <a:buFont typeface="+mj-lt"/>
              <a:buAutoNum type="arabicPeriod"/>
            </a:pPr>
            <a:r>
              <a:rPr lang="en-US" kern="1200" dirty="0">
                <a:solidFill>
                  <a:srgbClr val="374151"/>
                </a:solidFill>
              </a:rPr>
              <a:t>Optimize the model to improve its accuracy and reduce its inference time.</a:t>
            </a:r>
          </a:p>
          <a:p>
            <a:pPr marL="178308" indent="-178308" defTabSz="713232">
              <a:spcBef>
                <a:spcPts val="780"/>
              </a:spcBef>
              <a:buFont typeface="+mj-lt"/>
              <a:buAutoNum type="arabicPeriod"/>
            </a:pPr>
            <a:r>
              <a:rPr lang="en-US" kern="1200" dirty="0">
                <a:solidFill>
                  <a:srgbClr val="374151"/>
                </a:solidFill>
              </a:rPr>
              <a:t>Implement the model in a real-time system to provide instant phishing detection and prevention.</a:t>
            </a:r>
          </a:p>
          <a:p>
            <a:endParaRPr lang="en-US" dirty="0"/>
          </a:p>
        </p:txBody>
      </p:sp>
      <p:sp>
        <p:nvSpPr>
          <p:cNvPr id="6" name="Google Shape;395;p21">
            <a:extLst>
              <a:ext uri="{FF2B5EF4-FFF2-40B4-BE49-F238E27FC236}">
                <a16:creationId xmlns:a16="http://schemas.microsoft.com/office/drawing/2014/main" id="{571F15CE-DF51-15F4-0F24-95C90393B66E}"/>
              </a:ext>
            </a:extLst>
          </p:cNvPr>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en-US"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 |   Mandira Pabasari L.|   </a:t>
            </a:r>
            <a:r>
              <a:rPr lang="en-US"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TMP-23-123</a:t>
            </a:r>
            <a:endParaRPr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3993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meline&#10;&#10;Description automatically generated">
            <a:extLst>
              <a:ext uri="{FF2B5EF4-FFF2-40B4-BE49-F238E27FC236}">
                <a16:creationId xmlns:a16="http://schemas.microsoft.com/office/drawing/2014/main" id="{E4435C37-104B-CB95-30D7-6C793BA950CC}"/>
              </a:ext>
            </a:extLst>
          </p:cNvPr>
          <p:cNvPicPr>
            <a:picLocks noChangeAspect="1"/>
          </p:cNvPicPr>
          <p:nvPr/>
        </p:nvPicPr>
        <p:blipFill rotWithShape="1">
          <a:blip r:embed="rId2"/>
          <a:srcRect l="503" t="2146" r="1509" b="2148"/>
          <a:stretch/>
        </p:blipFill>
        <p:spPr>
          <a:xfrm>
            <a:off x="327991" y="136524"/>
            <a:ext cx="11864009" cy="6219826"/>
          </a:xfrm>
          <a:prstGeom prst="rect">
            <a:avLst/>
          </a:prstGeom>
          <a:ln>
            <a:noFill/>
          </a:ln>
          <a:effectLst>
            <a:softEdge rad="112500"/>
          </a:effectLst>
        </p:spPr>
      </p:pic>
      <p:sp>
        <p:nvSpPr>
          <p:cNvPr id="2" name="Google Shape;395;p21">
            <a:extLst>
              <a:ext uri="{FF2B5EF4-FFF2-40B4-BE49-F238E27FC236}">
                <a16:creationId xmlns:a16="http://schemas.microsoft.com/office/drawing/2014/main" id="{FBAEA368-50E7-B14D-37D6-31081127C629}"/>
              </a:ext>
            </a:extLst>
          </p:cNvPr>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en-US"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 |   Mandira Pabasari L.|   </a:t>
            </a:r>
            <a:r>
              <a:rPr lang="en-US"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TMP-23-123</a:t>
            </a:r>
            <a:endParaRPr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76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0"/>
          <p:cNvSpPr txBox="1">
            <a:spLocks noGrp="1"/>
          </p:cNvSpPr>
          <p:nvPr>
            <p:ph type="title"/>
          </p:nvPr>
        </p:nvSpPr>
        <p:spPr>
          <a:xfrm>
            <a:off x="838200" y="365125"/>
            <a:ext cx="10196146" cy="610821"/>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ct val="100000"/>
              <a:buFont typeface="Calibri"/>
              <a:buNone/>
            </a:pPr>
            <a:r>
              <a:rPr lang="en-US" dirty="0"/>
              <a:t>Methodology</a:t>
            </a:r>
            <a:endParaRPr dirty="0"/>
          </a:p>
        </p:txBody>
      </p:sp>
      <p:sp>
        <p:nvSpPr>
          <p:cNvPr id="387" name="Google Shape;387;p20"/>
          <p:cNvSpPr txBox="1"/>
          <p:nvPr/>
        </p:nvSpPr>
        <p:spPr>
          <a:xfrm>
            <a:off x="513471" y="1703474"/>
            <a:ext cx="2926080" cy="1754286"/>
          </a:xfrm>
          <a:prstGeom prst="rect">
            <a:avLst/>
          </a:prstGeom>
          <a:solidFill>
            <a:srgbClr val="00B0F0"/>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Technologies</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Python</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1800" dirty="0">
                <a:solidFill>
                  <a:schemeClr val="dk1"/>
                </a:solidFill>
                <a:latin typeface="Times New Roman" panose="02020603050405020304" pitchFamily="18" charset="0"/>
                <a:ea typeface="Calibri"/>
                <a:cs typeface="Times New Roman" panose="02020603050405020304" pitchFamily="18" charset="0"/>
                <a:sym typeface="Calibri"/>
              </a:rPr>
              <a:t>JavaScript</a:t>
            </a: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endParaRPr sz="1800"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388" name="Google Shape;388;p20"/>
          <p:cNvSpPr txBox="1"/>
          <p:nvPr/>
        </p:nvSpPr>
        <p:spPr>
          <a:xfrm>
            <a:off x="3525568" y="1703474"/>
            <a:ext cx="4289368" cy="1754286"/>
          </a:xfrm>
          <a:prstGeom prst="rect">
            <a:avLst/>
          </a:prstGeom>
          <a:solidFill>
            <a:srgbClr val="00B050"/>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spAutoFit/>
          </a:bodyPr>
          <a:lstStyle/>
          <a:p>
            <a:pPr marR="0" lvl="0" algn="ctr" rtl="0">
              <a:spcBef>
                <a:spcPts val="0"/>
              </a:spcBef>
              <a:spcAft>
                <a:spcPts val="0"/>
              </a:spcAft>
            </a:pPr>
            <a:r>
              <a:rPr lang="en-US" sz="1800" dirty="0">
                <a:solidFill>
                  <a:schemeClr val="tx1"/>
                </a:solidFill>
                <a:latin typeface="Times New Roman" panose="02020603050405020304" pitchFamily="18" charset="0"/>
                <a:ea typeface="Calibri"/>
                <a:cs typeface="Times New Roman" panose="02020603050405020304" pitchFamily="18" charset="0"/>
                <a:sym typeface="Calibri"/>
              </a:rPr>
              <a:t>Algorithms</a:t>
            </a:r>
            <a:endParaRPr sz="1800" dirty="0">
              <a:solidFill>
                <a:schemeClr val="tx1"/>
              </a:solidFill>
              <a:latin typeface="Times New Roman" panose="02020603050405020304" pitchFamily="18" charset="0"/>
              <a:cs typeface="Times New Roman" panose="02020603050405020304" pitchFamily="18" charset="0"/>
            </a:endParaRPr>
          </a:p>
          <a:p>
            <a:pPr marR="0" lvl="0" algn="l" rtl="0">
              <a:spcBef>
                <a:spcPts val="0"/>
              </a:spcBef>
              <a:spcAft>
                <a:spcPts val="0"/>
              </a:spcAft>
            </a:pPr>
            <a:endParaRPr sz="1800" dirty="0">
              <a:solidFill>
                <a:schemeClr val="tx1"/>
              </a:solidFill>
              <a:latin typeface="Times New Roman" panose="02020603050405020304" pitchFamily="18" charset="0"/>
              <a:ea typeface="Calibri"/>
              <a:cs typeface="Times New Roman" panose="02020603050405020304" pitchFamily="18" charset="0"/>
              <a:sym typeface="Calibri"/>
            </a:endParaRPr>
          </a:p>
          <a:p>
            <a:pPr algn="l"/>
            <a:r>
              <a:rPr lang="en-US" sz="1800" b="0" i="0" dirty="0">
                <a:solidFill>
                  <a:schemeClr val="tx1"/>
                </a:solidFill>
                <a:effectLst/>
                <a:latin typeface="Times New Roman" panose="02020603050405020304" pitchFamily="18" charset="0"/>
                <a:cs typeface="Times New Roman" panose="02020603050405020304" pitchFamily="18" charset="0"/>
              </a:rPr>
              <a:t>Random Forest</a:t>
            </a:r>
          </a:p>
          <a:p>
            <a:pPr algn="l"/>
            <a:r>
              <a:rPr lang="en-US" sz="1800" b="0" i="0" dirty="0">
                <a:solidFill>
                  <a:schemeClr val="tx1"/>
                </a:solidFill>
                <a:effectLst/>
                <a:latin typeface="Times New Roman" panose="02020603050405020304" pitchFamily="18" charset="0"/>
                <a:cs typeface="Times New Roman" panose="02020603050405020304" pitchFamily="18" charset="0"/>
              </a:rPr>
              <a:t>Decision Tree</a:t>
            </a:r>
          </a:p>
          <a:p>
            <a:pPr algn="l"/>
            <a:r>
              <a:rPr lang="en-US" sz="1800" b="0" i="0" dirty="0">
                <a:solidFill>
                  <a:schemeClr val="tx1"/>
                </a:solidFill>
                <a:effectLst/>
                <a:latin typeface="Times New Roman" panose="02020603050405020304" pitchFamily="18" charset="0"/>
                <a:cs typeface="Times New Roman" panose="02020603050405020304" pitchFamily="18" charset="0"/>
              </a:rPr>
              <a:t>K-Nearest Neighbors</a:t>
            </a:r>
          </a:p>
          <a:p>
            <a:pPr marR="0" lvl="0" algn="l" rtl="0">
              <a:spcBef>
                <a:spcPts val="0"/>
              </a:spcBef>
              <a:spcAft>
                <a:spcPts val="0"/>
              </a:spcAft>
            </a:pPr>
            <a:endParaRPr sz="1800"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389" name="Google Shape;389;p20"/>
          <p:cNvSpPr txBox="1"/>
          <p:nvPr/>
        </p:nvSpPr>
        <p:spPr>
          <a:xfrm>
            <a:off x="7900953" y="1703474"/>
            <a:ext cx="3858952" cy="2031285"/>
          </a:xfrm>
          <a:prstGeom prst="rect">
            <a:avLst/>
          </a:prstGeom>
          <a:solidFill>
            <a:srgbClr val="00B0F0"/>
          </a:solidFill>
          <a:ln w="12700" cap="flat" cmpd="sng">
            <a:solidFill>
              <a:schemeClr val="accent4"/>
            </a:solidFill>
            <a:prstDash val="solid"/>
            <a:miter lim="800000"/>
            <a:headEnd type="none" w="sm" len="sm"/>
            <a:tailEnd type="none" w="sm" len="sm"/>
          </a:ln>
        </p:spPr>
        <p:txBody>
          <a:bodyPr spcFirstLastPara="1" wrap="square" lIns="91425" tIns="45700" rIns="91425" bIns="45700" anchor="t" anchorCtr="0">
            <a:spAutoFit/>
          </a:bodyPr>
          <a:lstStyle/>
          <a:p>
            <a:pPr marR="0" lvl="0" algn="ctr" rtl="0">
              <a:spcBef>
                <a:spcPts val="0"/>
              </a:spcBef>
              <a:spcAft>
                <a:spcPts val="0"/>
              </a:spcAft>
            </a:pPr>
            <a:r>
              <a:rPr lang="en-US" sz="1800" dirty="0">
                <a:solidFill>
                  <a:schemeClr val="tx1"/>
                </a:solidFill>
                <a:latin typeface="Times New Roman" panose="02020603050405020304" pitchFamily="18" charset="0"/>
                <a:ea typeface="Calibri"/>
                <a:cs typeface="Times New Roman" panose="02020603050405020304" pitchFamily="18" charset="0"/>
                <a:sym typeface="Calibri"/>
              </a:rPr>
              <a:t>Techniques</a:t>
            </a:r>
            <a:endParaRPr sz="1800" dirty="0">
              <a:solidFill>
                <a:schemeClr val="tx1"/>
              </a:solidFill>
              <a:latin typeface="Times New Roman" panose="02020603050405020304" pitchFamily="18" charset="0"/>
              <a:cs typeface="Times New Roman" panose="02020603050405020304" pitchFamily="18" charset="0"/>
            </a:endParaRPr>
          </a:p>
          <a:p>
            <a:pPr marR="0" lvl="0" algn="l" rtl="0">
              <a:spcBef>
                <a:spcPts val="0"/>
              </a:spcBef>
              <a:spcAft>
                <a:spcPts val="0"/>
              </a:spcAft>
            </a:pPr>
            <a:endParaRPr sz="1800" dirty="0">
              <a:solidFill>
                <a:schemeClr val="tx1"/>
              </a:solidFill>
              <a:latin typeface="Times New Roman" panose="02020603050405020304" pitchFamily="18" charset="0"/>
              <a:ea typeface="Calibri"/>
              <a:cs typeface="Times New Roman" panose="02020603050405020304" pitchFamily="18" charset="0"/>
              <a:sym typeface="Calibri"/>
            </a:endParaRPr>
          </a:p>
          <a:p>
            <a:pPr algn="l"/>
            <a:r>
              <a:rPr lang="en-US" sz="1800" dirty="0">
                <a:solidFill>
                  <a:schemeClr val="tx1"/>
                </a:solidFill>
                <a:latin typeface="Times New Roman" panose="02020603050405020304" pitchFamily="18" charset="0"/>
                <a:ea typeface="Calibri"/>
                <a:cs typeface="Times New Roman" panose="02020603050405020304" pitchFamily="18" charset="0"/>
                <a:sym typeface="Calibri"/>
              </a:rPr>
              <a:t>Machine Learning </a:t>
            </a:r>
          </a:p>
          <a:p>
            <a:pPr algn="l"/>
            <a:r>
              <a:rPr lang="en-US" sz="1800" dirty="0">
                <a:solidFill>
                  <a:schemeClr val="tx1"/>
                </a:solidFill>
                <a:latin typeface="Times New Roman" panose="02020603050405020304" pitchFamily="18" charset="0"/>
                <a:ea typeface="Calibri"/>
                <a:cs typeface="Times New Roman" panose="02020603050405020304" pitchFamily="18" charset="0"/>
                <a:sym typeface="Calibri"/>
              </a:rPr>
              <a:t> </a:t>
            </a:r>
            <a:r>
              <a:rPr lang="en-US" sz="1800" b="0" i="0" dirty="0">
                <a:solidFill>
                  <a:schemeClr val="tx1"/>
                </a:solidFill>
                <a:effectLst/>
                <a:latin typeface="Times New Roman" panose="02020603050405020304" pitchFamily="18" charset="0"/>
                <a:cs typeface="Times New Roman" panose="02020603050405020304" pitchFamily="18" charset="0"/>
              </a:rPr>
              <a:t>Data Preprocessing</a:t>
            </a:r>
          </a:p>
          <a:p>
            <a:pPr algn="l"/>
            <a:r>
              <a:rPr lang="en-US" sz="1800" b="0" i="0" dirty="0">
                <a:solidFill>
                  <a:schemeClr val="tx1"/>
                </a:solidFill>
                <a:effectLst/>
                <a:latin typeface="Times New Roman" panose="02020603050405020304" pitchFamily="18" charset="0"/>
                <a:cs typeface="Times New Roman" panose="02020603050405020304" pitchFamily="18" charset="0"/>
              </a:rPr>
              <a:t>Feature Extraction</a:t>
            </a:r>
          </a:p>
          <a:p>
            <a:pPr algn="l"/>
            <a:r>
              <a:rPr lang="en-US" sz="1800" b="0" i="0" dirty="0">
                <a:solidFill>
                  <a:schemeClr val="tx1"/>
                </a:solidFill>
                <a:effectLst/>
                <a:latin typeface="Times New Roman" panose="02020603050405020304" pitchFamily="18" charset="0"/>
                <a:cs typeface="Times New Roman" panose="02020603050405020304" pitchFamily="18" charset="0"/>
              </a:rPr>
              <a:t>Model Training and Evaluation</a:t>
            </a:r>
          </a:p>
          <a:p>
            <a:pPr marR="0" lvl="0" algn="l" rtl="0">
              <a:spcBef>
                <a:spcPts val="0"/>
              </a:spcBef>
              <a:spcAft>
                <a:spcPts val="0"/>
              </a:spcAft>
            </a:pPr>
            <a:endParaRPr sz="1800" dirty="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2" name="Google Shape;395;p21">
            <a:extLst>
              <a:ext uri="{FF2B5EF4-FFF2-40B4-BE49-F238E27FC236}">
                <a16:creationId xmlns:a16="http://schemas.microsoft.com/office/drawing/2014/main" id="{3FC5708C-7857-9543-C012-94CA3C226960}"/>
              </a:ext>
            </a:extLst>
          </p:cNvPr>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en-US"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 |   Mandira Pabasari L.|   </a:t>
            </a:r>
            <a:r>
              <a:rPr lang="en-US"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TMP-23-123</a:t>
            </a:r>
            <a:endParaRPr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9307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1"/>
          <p:cNvSpPr txBox="1">
            <a:spLocks noGrp="1"/>
          </p:cNvSpPr>
          <p:nvPr>
            <p:ph type="title"/>
          </p:nvPr>
        </p:nvSpPr>
        <p:spPr>
          <a:xfrm>
            <a:off x="304800" y="116378"/>
            <a:ext cx="11684000" cy="980584"/>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ct val="100000"/>
              <a:buFont typeface="Calibri"/>
              <a:buNone/>
            </a:pPr>
            <a:r>
              <a:rPr lang="en-US" sz="3100" dirty="0"/>
              <a:t>System, Personnel and software Specification Requirements</a:t>
            </a:r>
            <a:br>
              <a:rPr lang="en-US" dirty="0"/>
            </a:br>
            <a:endParaRPr dirty="0"/>
          </a:p>
        </p:txBody>
      </p:sp>
      <p:sp>
        <p:nvSpPr>
          <p:cNvPr id="396" name="Google Shape;396;p21"/>
          <p:cNvSpPr txBox="1"/>
          <p:nvPr/>
        </p:nvSpPr>
        <p:spPr>
          <a:xfrm>
            <a:off x="710810" y="1065171"/>
            <a:ext cx="2543215" cy="1754286"/>
          </a:xfrm>
          <a:prstGeom prst="rect">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Software Requirements</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Jupiter Notebook</a:t>
            </a: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cs typeface="Times New Roman" panose="02020603050405020304" pitchFamily="18" charset="0"/>
                <a:sym typeface="Calibri"/>
              </a:rPr>
              <a:t>JavaScript</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L="0" marR="0" lvl="0" indent="0" algn="l" rtl="0">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97" name="Google Shape;397;p21"/>
          <p:cNvSpPr txBox="1"/>
          <p:nvPr/>
        </p:nvSpPr>
        <p:spPr>
          <a:xfrm>
            <a:off x="6389719" y="3269102"/>
            <a:ext cx="4733552" cy="2031285"/>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Functional Requirements</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bg1"/>
              </a:solidFill>
              <a:latin typeface="Times New Roman" panose="02020603050405020304" pitchFamily="18" charset="0"/>
              <a:ea typeface="Calibri"/>
              <a:cs typeface="Times New Roman" panose="02020603050405020304" pitchFamily="18" charset="0"/>
              <a:sym typeface="Calibri"/>
            </a:endParaRPr>
          </a:p>
          <a:p>
            <a:pPr algn="l">
              <a:buFont typeface="Arial" panose="020B0604020202020204" pitchFamily="34" charset="0"/>
              <a:buChar char="•"/>
            </a:pPr>
            <a:r>
              <a:rPr lang="en-US" sz="1800" b="0" i="0" dirty="0">
                <a:solidFill>
                  <a:schemeClr val="bg1"/>
                </a:solidFill>
                <a:effectLst/>
                <a:latin typeface="Times New Roman" panose="02020603050405020304" pitchFamily="18" charset="0"/>
                <a:cs typeface="Times New Roman" panose="02020603050405020304" pitchFamily="18" charset="0"/>
              </a:rPr>
              <a:t>The system should be able to analyze network traffic in real-time and identify potential phishing attacks.</a:t>
            </a:r>
          </a:p>
          <a:p>
            <a:pPr algn="l">
              <a:buFont typeface="Arial" panose="020B0604020202020204" pitchFamily="34" charset="0"/>
              <a:buChar char="•"/>
            </a:pPr>
            <a:r>
              <a:rPr lang="en-US" sz="1800" b="0" i="0" dirty="0">
                <a:solidFill>
                  <a:schemeClr val="bg1"/>
                </a:solidFill>
                <a:effectLst/>
                <a:latin typeface="Times New Roman" panose="02020603050405020304" pitchFamily="18" charset="0"/>
                <a:cs typeface="Times New Roman" panose="02020603050405020304" pitchFamily="18" charset="0"/>
              </a:rPr>
              <a:t>The system should be able to generate alerts or block access to suspicious websites in real-time.</a:t>
            </a:r>
          </a:p>
        </p:txBody>
      </p:sp>
      <p:sp>
        <p:nvSpPr>
          <p:cNvPr id="398" name="Google Shape;398;p21"/>
          <p:cNvSpPr txBox="1"/>
          <p:nvPr/>
        </p:nvSpPr>
        <p:spPr>
          <a:xfrm>
            <a:off x="710810" y="3269102"/>
            <a:ext cx="5257728" cy="2585283"/>
          </a:xfrm>
          <a:prstGeom prst="rect">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Non- Functional Requirements</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algn="l">
              <a:buFont typeface="Arial" panose="020B0604020202020204" pitchFamily="34" charset="0"/>
              <a:buChar char="•"/>
            </a:pPr>
            <a:r>
              <a:rPr lang="en-US" sz="1800" b="0" i="0" dirty="0">
                <a:solidFill>
                  <a:schemeClr val="bg1"/>
                </a:solidFill>
                <a:effectLst/>
                <a:latin typeface="Times New Roman" panose="02020603050405020304" pitchFamily="18" charset="0"/>
                <a:cs typeface="Times New Roman" panose="02020603050405020304" pitchFamily="18" charset="0"/>
              </a:rPr>
              <a:t>The system should be scalable and able to handle a large amount of network traffic.</a:t>
            </a:r>
          </a:p>
          <a:p>
            <a:pPr algn="l">
              <a:buFont typeface="Arial" panose="020B0604020202020204" pitchFamily="34" charset="0"/>
              <a:buChar char="•"/>
            </a:pPr>
            <a:r>
              <a:rPr lang="en-US" sz="1800" b="0" i="0" dirty="0">
                <a:solidFill>
                  <a:schemeClr val="bg1"/>
                </a:solidFill>
                <a:effectLst/>
                <a:latin typeface="Times New Roman" panose="02020603050405020304" pitchFamily="18" charset="0"/>
                <a:cs typeface="Times New Roman" panose="02020603050405020304" pitchFamily="18" charset="0"/>
              </a:rPr>
              <a:t>The system must have a fast response time, with results delivered within a few seconds of analyzing the network traffic.</a:t>
            </a:r>
          </a:p>
          <a:p>
            <a:pPr marL="285750" marR="0" lvl="0" indent="-285750" algn="l" rtl="0">
              <a:spcBef>
                <a:spcPts val="0"/>
              </a:spcBef>
              <a:spcAft>
                <a:spcPts val="0"/>
              </a:spcAft>
              <a:buClr>
                <a:schemeClr val="lt1"/>
              </a:buClr>
              <a:buSzPts val="1800"/>
              <a:buFont typeface="Arial"/>
              <a:buChar char="•"/>
            </a:pP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 name="Google Shape;395;p21">
            <a:extLst>
              <a:ext uri="{FF2B5EF4-FFF2-40B4-BE49-F238E27FC236}">
                <a16:creationId xmlns:a16="http://schemas.microsoft.com/office/drawing/2014/main" id="{B5FC95C6-582E-D0DA-3E00-749FD0CAA5B7}"/>
              </a:ext>
            </a:extLst>
          </p:cNvPr>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en-US"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 |   Mandira Pabasari L.|   </a:t>
            </a:r>
            <a:r>
              <a:rPr lang="en-US"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TMP-23-123</a:t>
            </a:r>
            <a:endParaRPr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104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ABC528C5-899A-3803-0410-8C5FBF3E0E70}"/>
              </a:ext>
            </a:extLst>
          </p:cNvPr>
          <p:cNvPicPr>
            <a:picLocks noChangeAspect="1"/>
          </p:cNvPicPr>
          <p:nvPr/>
        </p:nvPicPr>
        <p:blipFill rotWithShape="1">
          <a:blip r:embed="rId2"/>
          <a:srcRect t="7597" b="11806"/>
          <a:stretch/>
        </p:blipFill>
        <p:spPr>
          <a:xfrm>
            <a:off x="497241" y="70899"/>
            <a:ext cx="11197517" cy="6041665"/>
          </a:xfrm>
          <a:prstGeom prst="rect">
            <a:avLst/>
          </a:prstGeom>
        </p:spPr>
      </p:pic>
      <p:sp>
        <p:nvSpPr>
          <p:cNvPr id="2" name="Google Shape;395;p21">
            <a:extLst>
              <a:ext uri="{FF2B5EF4-FFF2-40B4-BE49-F238E27FC236}">
                <a16:creationId xmlns:a16="http://schemas.microsoft.com/office/drawing/2014/main" id="{10B19062-E595-9633-BA5A-8D926E8612FE}"/>
              </a:ext>
            </a:extLst>
          </p:cNvPr>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en-US"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 |   Mandira Pabasari L.|   </a:t>
            </a:r>
            <a:r>
              <a:rPr lang="en-US"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TMP-23-123</a:t>
            </a:r>
            <a:endParaRPr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2019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738E-056A-8B2D-3411-8BC328B47014}"/>
              </a:ext>
            </a:extLst>
          </p:cNvPr>
          <p:cNvSpPr>
            <a:spLocks noGrp="1"/>
          </p:cNvSpPr>
          <p:nvPr>
            <p:ph type="title"/>
          </p:nvPr>
        </p:nvSpPr>
        <p:spPr/>
        <p:txBody>
          <a:bodyPr/>
          <a:lstStyle/>
          <a:p>
            <a:r>
              <a:rPr lang="en-US" sz="4400" b="1" i="0" u="none" strike="noStrike" baseline="0" dirty="0">
                <a:solidFill>
                  <a:srgbClr val="000000"/>
                </a:solidFill>
                <a:latin typeface="Times New Roman" panose="02020603050405020304" pitchFamily="18" charset="0"/>
              </a:rPr>
              <a:t>References</a:t>
            </a:r>
            <a:endParaRPr lang="en-US" dirty="0"/>
          </a:p>
        </p:txBody>
      </p:sp>
      <p:sp>
        <p:nvSpPr>
          <p:cNvPr id="3" name="Text Placeholder 2">
            <a:extLst>
              <a:ext uri="{FF2B5EF4-FFF2-40B4-BE49-F238E27FC236}">
                <a16:creationId xmlns:a16="http://schemas.microsoft.com/office/drawing/2014/main" id="{DCF8B018-FA1F-C0E0-31C0-763B37CDD5BD}"/>
              </a:ext>
            </a:extLst>
          </p:cNvPr>
          <p:cNvSpPr>
            <a:spLocks noGrp="1"/>
          </p:cNvSpPr>
          <p:nvPr>
            <p:ph type="body" idx="1"/>
          </p:nvPr>
        </p:nvSpPr>
        <p:spPr/>
        <p:txBody>
          <a:bodyPr>
            <a:normAutofit lnSpcReduction="10000"/>
          </a:bodyPr>
          <a:lstStyle/>
          <a:p>
            <a:pPr marL="114300" indent="0">
              <a:buNone/>
            </a:pPr>
            <a:r>
              <a:rPr lang="en-US" sz="1800" b="1"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Calibri" panose="020F0502020204030204" pitchFamily="34" charset="0"/>
              </a:rPr>
              <a:t>[1] 	"PHISHING ACTIVITY TRENDS REPORT," APWG, 2022. 	</a:t>
            </a:r>
          </a:p>
          <a:p>
            <a:pPr marL="114300" indent="0">
              <a:buNone/>
            </a:pPr>
            <a:r>
              <a:rPr lang="en-US" sz="1800" b="0" i="0" u="none" strike="noStrike" baseline="0" dirty="0">
                <a:solidFill>
                  <a:srgbClr val="000000"/>
                </a:solidFill>
                <a:latin typeface="Calibri" panose="020F0502020204030204" pitchFamily="34" charset="0"/>
              </a:rPr>
              <a:t>[2] 	"PHISHING ACTIVITY TRENDS REPORT 3rd Quarter 2022," APWG. 	</a:t>
            </a:r>
          </a:p>
          <a:p>
            <a:pPr marL="114300" indent="0">
              <a:buNone/>
            </a:pPr>
            <a:r>
              <a:rPr lang="en-US" sz="1800" b="0" i="0" u="none" strike="noStrike" baseline="0" dirty="0">
                <a:solidFill>
                  <a:srgbClr val="000000"/>
                </a:solidFill>
                <a:latin typeface="Calibri" panose="020F0502020204030204" pitchFamily="34" charset="0"/>
              </a:rPr>
              <a:t>[3] 	</a:t>
            </a:r>
            <a:r>
              <a:rPr lang="en-US" sz="1800" b="0" i="0" u="none" strike="noStrike" baseline="0" dirty="0" err="1">
                <a:solidFill>
                  <a:srgbClr val="000000"/>
                </a:solidFill>
                <a:latin typeface="Calibri" panose="020F0502020204030204" pitchFamily="34" charset="0"/>
              </a:rPr>
              <a:t>Samaneh</a:t>
            </a:r>
            <a:r>
              <a:rPr lang="en-US" sz="1800" b="0" i="0" u="none" strike="noStrike" baseline="0" dirty="0">
                <a:solidFill>
                  <a:srgbClr val="000000"/>
                </a:solidFill>
                <a:latin typeface="Calibri" panose="020F0502020204030204" pitchFamily="34" charset="0"/>
              </a:rPr>
              <a:t> </a:t>
            </a:r>
            <a:r>
              <a:rPr lang="en-US" sz="1800" b="0" i="0" u="none" strike="noStrike" baseline="0" dirty="0" err="1">
                <a:solidFill>
                  <a:srgbClr val="000000"/>
                </a:solidFill>
                <a:latin typeface="Calibri" panose="020F0502020204030204" pitchFamily="34" charset="0"/>
              </a:rPr>
              <a:t>Mahdavifar</a:t>
            </a:r>
            <a:r>
              <a:rPr lang="en-US" sz="1800" b="0" i="0" u="none" strike="noStrike" baseline="0" dirty="0">
                <a:solidFill>
                  <a:srgbClr val="000000"/>
                </a:solidFill>
                <a:latin typeface="Calibri" panose="020F0502020204030204" pitchFamily="34" charset="0"/>
              </a:rPr>
              <a:t>, Nasim </a:t>
            </a:r>
            <a:r>
              <a:rPr lang="en-US" sz="1800" b="0" i="0" u="none" strike="noStrike" baseline="0" dirty="0" err="1">
                <a:solidFill>
                  <a:srgbClr val="000000"/>
                </a:solidFill>
                <a:latin typeface="Calibri" panose="020F0502020204030204" pitchFamily="34" charset="0"/>
              </a:rPr>
              <a:t>Maleki</a:t>
            </a:r>
            <a:r>
              <a:rPr lang="en-US" sz="1800" b="0" i="0" u="none" strike="noStrike" baseline="0" dirty="0">
                <a:solidFill>
                  <a:srgbClr val="000000"/>
                </a:solidFill>
                <a:latin typeface="Calibri" panose="020F0502020204030204" pitchFamily="34" charset="0"/>
              </a:rPr>
              <a:t>, </a:t>
            </a:r>
            <a:r>
              <a:rPr lang="en-US" sz="1800" b="0" i="0" u="none" strike="noStrike" baseline="0" dirty="0" err="1">
                <a:solidFill>
                  <a:srgbClr val="000000"/>
                </a:solidFill>
                <a:latin typeface="Calibri" panose="020F0502020204030204" pitchFamily="34" charset="0"/>
              </a:rPr>
              <a:t>Arash</a:t>
            </a:r>
            <a:r>
              <a:rPr lang="en-US" sz="1800" b="0" i="0" u="none" strike="noStrike" baseline="0" dirty="0">
                <a:solidFill>
                  <a:srgbClr val="000000"/>
                </a:solidFill>
                <a:latin typeface="Calibri" panose="020F0502020204030204" pitchFamily="34" charset="0"/>
              </a:rPr>
              <a:t> Habibi </a:t>
            </a:r>
            <a:r>
              <a:rPr lang="en-US" sz="1800" b="0" i="0" u="none" strike="noStrike" baseline="0" dirty="0" err="1">
                <a:solidFill>
                  <a:srgbClr val="000000"/>
                </a:solidFill>
                <a:latin typeface="Calibri" panose="020F0502020204030204" pitchFamily="34" charset="0"/>
              </a:rPr>
              <a:t>Lashkari</a:t>
            </a:r>
            <a:r>
              <a:rPr lang="en-US" sz="1800" b="0" i="0" u="none" strike="noStrike" baseline="0" dirty="0">
                <a:solidFill>
                  <a:srgbClr val="000000"/>
                </a:solidFill>
                <a:latin typeface="Calibri" panose="020F0502020204030204" pitchFamily="34" charset="0"/>
              </a:rPr>
              <a:t>, Matt </a:t>
            </a:r>
            <a:r>
              <a:rPr lang="en-US" sz="1800" b="0" i="0" u="none" strike="noStrike" baseline="0" dirty="0" err="1">
                <a:solidFill>
                  <a:srgbClr val="000000"/>
                </a:solidFill>
                <a:latin typeface="Calibri" panose="020F0502020204030204" pitchFamily="34" charset="0"/>
              </a:rPr>
              <a:t>Broda</a:t>
            </a:r>
            <a:r>
              <a:rPr lang="en-US" sz="1800" b="0" i="0" u="none" strike="noStrike" baseline="0" dirty="0">
                <a:solidFill>
                  <a:srgbClr val="000000"/>
                </a:solidFill>
                <a:latin typeface="Calibri" panose="020F0502020204030204" pitchFamily="34" charset="0"/>
              </a:rPr>
              <a:t>, Amir H. </a:t>
            </a:r>
            <a:r>
              <a:rPr lang="en-US" sz="1800" b="0" i="0" u="none" strike="noStrike" baseline="0" dirty="0" err="1">
                <a:solidFill>
                  <a:srgbClr val="000000"/>
                </a:solidFill>
                <a:latin typeface="Calibri" panose="020F0502020204030204" pitchFamily="34" charset="0"/>
              </a:rPr>
              <a:t>Razavi</a:t>
            </a:r>
            <a:r>
              <a:rPr lang="en-US" sz="1800" b="0" i="0" u="none" strike="noStrike" baseline="0" dirty="0">
                <a:solidFill>
                  <a:srgbClr val="000000"/>
                </a:solidFill>
                <a:latin typeface="Calibri" panose="020F0502020204030204" pitchFamily="34" charset="0"/>
              </a:rPr>
              <a:t>, "Classifying Malicious Domains using DNS Traffic Analysis," 2021. </a:t>
            </a:r>
            <a:r>
              <a:rPr lang="en-US" sz="1800" b="0" i="0" u="none" strike="noStrike" baseline="0" dirty="0">
                <a:solidFill>
                  <a:srgbClr val="000000"/>
                </a:solidFill>
                <a:latin typeface="Times New Roman" panose="02020603050405020304" pitchFamily="18" charset="0"/>
              </a:rPr>
              <a:t>	</a:t>
            </a:r>
          </a:p>
          <a:p>
            <a:pPr marL="114300" indent="0">
              <a:buNone/>
            </a:pPr>
            <a:r>
              <a:rPr lang="en-US" sz="1800" b="0" i="0" u="none" strike="noStrike" baseline="0" dirty="0">
                <a:solidFill>
                  <a:srgbClr val="000000"/>
                </a:solidFill>
                <a:latin typeface="Calibri" panose="020F0502020204030204" pitchFamily="34" charset="0"/>
              </a:rPr>
              <a:t>[4] 	</a:t>
            </a:r>
            <a:r>
              <a:rPr lang="en-US" sz="1800" b="0" i="0" u="none" strike="noStrike" baseline="0" dirty="0" err="1">
                <a:solidFill>
                  <a:srgbClr val="000000"/>
                </a:solidFill>
                <a:latin typeface="Calibri" panose="020F0502020204030204" pitchFamily="34" charset="0"/>
              </a:rPr>
              <a:t>Wesam</a:t>
            </a:r>
            <a:r>
              <a:rPr lang="en-US" sz="1800" b="0" i="0" u="none" strike="noStrike" baseline="0" dirty="0">
                <a:solidFill>
                  <a:srgbClr val="000000"/>
                </a:solidFill>
                <a:latin typeface="Calibri" panose="020F0502020204030204" pitchFamily="34" charset="0"/>
              </a:rPr>
              <a:t> </a:t>
            </a:r>
            <a:r>
              <a:rPr lang="en-US" sz="1800" b="0" i="0" u="none" strike="noStrike" baseline="0" dirty="0" err="1">
                <a:solidFill>
                  <a:srgbClr val="000000"/>
                </a:solidFill>
                <a:latin typeface="Calibri" panose="020F0502020204030204" pitchFamily="34" charset="0"/>
              </a:rPr>
              <a:t>Fadheel</a:t>
            </a:r>
            <a:r>
              <a:rPr lang="en-US" sz="1800" b="0" i="0" u="none" strike="noStrike" baseline="0" dirty="0">
                <a:solidFill>
                  <a:srgbClr val="000000"/>
                </a:solidFill>
                <a:latin typeface="Calibri" panose="020F0502020204030204" pitchFamily="34" charset="0"/>
              </a:rPr>
              <a:t> , Steve </a:t>
            </a:r>
            <a:r>
              <a:rPr lang="en-US" sz="1800" b="0" i="0" u="none" strike="noStrike" baseline="0" dirty="0" err="1">
                <a:solidFill>
                  <a:srgbClr val="000000"/>
                </a:solidFill>
                <a:latin typeface="Calibri" panose="020F0502020204030204" pitchFamily="34" charset="0"/>
              </a:rPr>
              <a:t>Carr</a:t>
            </a:r>
            <a:r>
              <a:rPr lang="en-US" sz="1800" b="0" i="0" u="none" strike="noStrike" baseline="0" dirty="0">
                <a:solidFill>
                  <a:srgbClr val="000000"/>
                </a:solidFill>
                <a:latin typeface="Calibri" panose="020F0502020204030204" pitchFamily="34" charset="0"/>
              </a:rPr>
              <a:t>, </a:t>
            </a:r>
            <a:r>
              <a:rPr lang="en-US" sz="1800" b="0" i="0" u="none" strike="noStrike" baseline="0" dirty="0" err="1">
                <a:solidFill>
                  <a:srgbClr val="000000"/>
                </a:solidFill>
                <a:latin typeface="Calibri" panose="020F0502020204030204" pitchFamily="34" charset="0"/>
              </a:rPr>
              <a:t>Wassnaa</a:t>
            </a:r>
            <a:r>
              <a:rPr lang="en-US" sz="1800" b="0" i="0" u="none" strike="noStrike" baseline="0" dirty="0">
                <a:solidFill>
                  <a:srgbClr val="000000"/>
                </a:solidFill>
                <a:latin typeface="Calibri" panose="020F0502020204030204" pitchFamily="34" charset="0"/>
              </a:rPr>
              <a:t> Al-</a:t>
            </a:r>
            <a:r>
              <a:rPr lang="en-US" sz="1800" b="0" i="0" u="none" strike="noStrike" baseline="0" dirty="0" err="1">
                <a:solidFill>
                  <a:srgbClr val="000000"/>
                </a:solidFill>
                <a:latin typeface="Calibri" panose="020F0502020204030204" pitchFamily="34" charset="0"/>
              </a:rPr>
              <a:t>Mawee</a:t>
            </a:r>
            <a:r>
              <a:rPr lang="en-US" sz="1800" b="0" i="0" u="none" strike="noStrike" baseline="0" dirty="0">
                <a:solidFill>
                  <a:srgbClr val="000000"/>
                </a:solidFill>
                <a:latin typeface="Calibri" panose="020F0502020204030204" pitchFamily="34" charset="0"/>
              </a:rPr>
              <a:t>, "On Phishing: Proposing a Traffic Behavior-Based Model to Detect, Prevent, and Classify Webpage Suspicious and Malicious Activities". </a:t>
            </a:r>
            <a:r>
              <a:rPr lang="en-US" sz="1800" b="0" i="0" u="none" strike="noStrike" baseline="0" dirty="0">
                <a:solidFill>
                  <a:srgbClr val="000000"/>
                </a:solidFill>
                <a:latin typeface="Times New Roman" panose="02020603050405020304" pitchFamily="18" charset="0"/>
              </a:rPr>
              <a:t>	</a:t>
            </a:r>
          </a:p>
          <a:p>
            <a:pPr marL="114300" indent="0">
              <a:buNone/>
            </a:pPr>
            <a:r>
              <a:rPr lang="en-US" sz="1800" b="0" i="0" u="none" strike="noStrike" baseline="0" dirty="0">
                <a:solidFill>
                  <a:srgbClr val="000000"/>
                </a:solidFill>
                <a:latin typeface="Calibri" panose="020F0502020204030204" pitchFamily="34" charset="0"/>
              </a:rPr>
              <a:t>[5] 	Ankit Kumar Jain, B. B. Gupta, "Comparative Analysis of Features Based Machine Learning Approaches for Phishing Detection". </a:t>
            </a:r>
            <a:r>
              <a:rPr lang="en-US" sz="1800" b="0" i="0" u="none" strike="noStrike" baseline="0" dirty="0">
                <a:solidFill>
                  <a:srgbClr val="000000"/>
                </a:solidFill>
                <a:latin typeface="Times New Roman" panose="02020603050405020304" pitchFamily="18" charset="0"/>
              </a:rPr>
              <a:t>	</a:t>
            </a:r>
          </a:p>
          <a:p>
            <a:pPr marL="114300" indent="0">
              <a:buNone/>
            </a:pPr>
            <a:r>
              <a:rPr lang="en-US" sz="1800" b="0" i="0" u="none" strike="noStrike" baseline="0" dirty="0">
                <a:solidFill>
                  <a:srgbClr val="000000"/>
                </a:solidFill>
                <a:latin typeface="Calibri" panose="020F0502020204030204" pitchFamily="34" charset="0"/>
              </a:rPr>
              <a:t>[6] 	</a:t>
            </a:r>
            <a:r>
              <a:rPr lang="en-US" sz="1800" b="0" i="0" u="none" strike="noStrike" baseline="0" dirty="0" err="1">
                <a:solidFill>
                  <a:srgbClr val="000000"/>
                </a:solidFill>
                <a:latin typeface="Calibri" panose="020F0502020204030204" pitchFamily="34" charset="0"/>
              </a:rPr>
              <a:t>Wesam</a:t>
            </a:r>
            <a:r>
              <a:rPr lang="en-US" sz="1800" b="0" i="0" u="none" strike="noStrike" baseline="0" dirty="0">
                <a:solidFill>
                  <a:srgbClr val="000000"/>
                </a:solidFill>
                <a:latin typeface="Calibri" panose="020F0502020204030204" pitchFamily="34" charset="0"/>
              </a:rPr>
              <a:t> </a:t>
            </a:r>
            <a:r>
              <a:rPr lang="en-US" sz="1800" b="0" i="0" u="none" strike="noStrike" baseline="0" dirty="0" err="1">
                <a:solidFill>
                  <a:srgbClr val="000000"/>
                </a:solidFill>
                <a:latin typeface="Calibri" panose="020F0502020204030204" pitchFamily="34" charset="0"/>
              </a:rPr>
              <a:t>Fadheel</a:t>
            </a:r>
            <a:r>
              <a:rPr lang="en-US" sz="1800" b="0" i="0" u="none" strike="noStrike" baseline="0" dirty="0">
                <a:solidFill>
                  <a:srgbClr val="000000"/>
                </a:solidFill>
                <a:latin typeface="Calibri" panose="020F0502020204030204" pitchFamily="34" charset="0"/>
              </a:rPr>
              <a:t>, </a:t>
            </a:r>
            <a:r>
              <a:rPr lang="en-US" sz="1800" b="0" i="0" u="none" strike="noStrike" baseline="0" dirty="0" err="1">
                <a:solidFill>
                  <a:srgbClr val="000000"/>
                </a:solidFill>
                <a:latin typeface="Calibri" panose="020F0502020204030204" pitchFamily="34" charset="0"/>
              </a:rPr>
              <a:t>Wassnaa</a:t>
            </a:r>
            <a:r>
              <a:rPr lang="en-US" sz="1800" b="0" i="0" u="none" strike="noStrike" baseline="0" dirty="0">
                <a:solidFill>
                  <a:srgbClr val="000000"/>
                </a:solidFill>
                <a:latin typeface="Calibri" panose="020F0502020204030204" pitchFamily="34" charset="0"/>
              </a:rPr>
              <a:t> Al-</a:t>
            </a:r>
            <a:r>
              <a:rPr lang="en-US" sz="1800" b="0" i="0" u="none" strike="noStrike" baseline="0" dirty="0" err="1">
                <a:solidFill>
                  <a:srgbClr val="000000"/>
                </a:solidFill>
                <a:latin typeface="Calibri" panose="020F0502020204030204" pitchFamily="34" charset="0"/>
              </a:rPr>
              <a:t>Mawee</a:t>
            </a:r>
            <a:r>
              <a:rPr lang="en-US" sz="1800" b="0" i="0" u="none" strike="noStrike" baseline="0" dirty="0">
                <a:solidFill>
                  <a:srgbClr val="000000"/>
                </a:solidFill>
                <a:latin typeface="Calibri" panose="020F0502020204030204" pitchFamily="34" charset="0"/>
              </a:rPr>
              <a:t>, Steve </a:t>
            </a:r>
            <a:r>
              <a:rPr lang="en-US" sz="1800" b="0" i="0" u="none" strike="noStrike" baseline="0" dirty="0" err="1">
                <a:solidFill>
                  <a:srgbClr val="000000"/>
                </a:solidFill>
                <a:latin typeface="Calibri" panose="020F0502020204030204" pitchFamily="34" charset="0"/>
              </a:rPr>
              <a:t>Carr</a:t>
            </a:r>
            <a:r>
              <a:rPr lang="en-US" sz="1800" b="0" i="0" u="none" strike="noStrike" baseline="0" dirty="0">
                <a:solidFill>
                  <a:srgbClr val="000000"/>
                </a:solidFill>
                <a:latin typeface="Calibri" panose="020F0502020204030204" pitchFamily="34" charset="0"/>
              </a:rPr>
              <a:t>, "On Phishing: URL Lexical and Network Traffic Features Analysis and Knowledge Extraction using Machine Learning Algorithms (A Comparison Study)". </a:t>
            </a:r>
            <a:r>
              <a:rPr lang="en-US" sz="1800" b="0" i="0" u="none" strike="noStrike" baseline="0" dirty="0">
                <a:solidFill>
                  <a:srgbClr val="000000"/>
                </a:solidFill>
                <a:latin typeface="Times New Roman" panose="02020603050405020304" pitchFamily="18" charset="0"/>
              </a:rPr>
              <a:t>	</a:t>
            </a:r>
          </a:p>
          <a:p>
            <a:pPr marL="114300" indent="0">
              <a:buNone/>
            </a:pPr>
            <a:r>
              <a:rPr lang="en-US" sz="1800" b="0" i="0" u="none" strike="noStrike" baseline="0" dirty="0">
                <a:solidFill>
                  <a:srgbClr val="000000"/>
                </a:solidFill>
                <a:latin typeface="Calibri" panose="020F0502020204030204" pitchFamily="34" charset="0"/>
              </a:rPr>
              <a:t>[7] 	</a:t>
            </a:r>
            <a:r>
              <a:rPr lang="en-US" sz="1800" b="0" i="0" u="none" strike="noStrike" baseline="0" dirty="0" err="1">
                <a:solidFill>
                  <a:srgbClr val="000000"/>
                </a:solidFill>
                <a:latin typeface="Calibri" panose="020F0502020204030204" pitchFamily="34" charset="0"/>
              </a:rPr>
              <a:t>Syifa</a:t>
            </a:r>
            <a:r>
              <a:rPr lang="en-US" sz="1800" b="0" i="0" u="none" strike="noStrike" baseline="0" dirty="0">
                <a:solidFill>
                  <a:srgbClr val="000000"/>
                </a:solidFill>
                <a:latin typeface="Calibri" panose="020F0502020204030204" pitchFamily="34" charset="0"/>
              </a:rPr>
              <a:t> Maliah </a:t>
            </a:r>
            <a:r>
              <a:rPr lang="en-US" sz="1800" b="0" i="0" u="none" strike="noStrike" baseline="0" dirty="0" err="1">
                <a:solidFill>
                  <a:srgbClr val="000000"/>
                </a:solidFill>
                <a:latin typeface="Calibri" panose="020F0502020204030204" pitchFamily="34" charset="0"/>
              </a:rPr>
              <a:t>Rachmawati</a:t>
            </a:r>
            <a:r>
              <a:rPr lang="en-US" sz="1800" b="0" i="0" u="none" strike="noStrike" baseline="0" dirty="0">
                <a:solidFill>
                  <a:srgbClr val="000000"/>
                </a:solidFill>
                <a:latin typeface="Calibri" panose="020F0502020204030204" pitchFamily="34" charset="0"/>
              </a:rPr>
              <a:t>, Dong-</a:t>
            </a:r>
            <a:r>
              <a:rPr lang="en-US" sz="1800" b="0" i="0" u="none" strike="noStrike" baseline="0" dirty="0" err="1">
                <a:solidFill>
                  <a:srgbClr val="000000"/>
                </a:solidFill>
                <a:latin typeface="Calibri" panose="020F0502020204030204" pitchFamily="34" charset="0"/>
              </a:rPr>
              <a:t>Seong</a:t>
            </a:r>
            <a:r>
              <a:rPr lang="en-US" sz="1800" b="0" i="0" u="none" strike="noStrike" baseline="0" dirty="0">
                <a:solidFill>
                  <a:srgbClr val="000000"/>
                </a:solidFill>
                <a:latin typeface="Calibri" panose="020F0502020204030204" pitchFamily="34" charset="0"/>
              </a:rPr>
              <a:t> Kim, and Jae-Min Lee, "Machine Learning Algorithm in Network Traffic Classification". </a:t>
            </a:r>
            <a:r>
              <a:rPr lang="en-US" sz="1800" b="0" i="0" u="none" strike="noStrike" baseline="0" dirty="0">
                <a:solidFill>
                  <a:srgbClr val="000000"/>
                </a:solidFill>
                <a:latin typeface="Times New Roman" panose="02020603050405020304" pitchFamily="18" charset="0"/>
              </a:rPr>
              <a:t>	</a:t>
            </a:r>
          </a:p>
          <a:p>
            <a:pPr marL="114300" indent="0">
              <a:buNone/>
            </a:pPr>
            <a:r>
              <a:rPr lang="en-US" sz="1800" b="0" i="0" u="none" strike="noStrike" baseline="0" dirty="0">
                <a:solidFill>
                  <a:srgbClr val="000000"/>
                </a:solidFill>
                <a:latin typeface="Calibri" panose="020F0502020204030204" pitchFamily="34" charset="0"/>
              </a:rPr>
              <a:t>[8] 	Kai Lei†,‡, </a:t>
            </a:r>
            <a:r>
              <a:rPr lang="en-US" sz="1800" b="0" i="0" u="none" strike="noStrike" baseline="0" dirty="0" err="1">
                <a:solidFill>
                  <a:srgbClr val="000000"/>
                </a:solidFill>
                <a:latin typeface="Calibri" panose="020F0502020204030204" pitchFamily="34" charset="0"/>
              </a:rPr>
              <a:t>Qiuai</a:t>
            </a:r>
            <a:r>
              <a:rPr lang="en-US" sz="1800" b="0" i="0" u="none" strike="noStrike" baseline="0" dirty="0">
                <a:solidFill>
                  <a:srgbClr val="000000"/>
                </a:solidFill>
                <a:latin typeface="Calibri" panose="020F0502020204030204" pitchFamily="34" charset="0"/>
              </a:rPr>
              <a:t> Fu†,‡, </a:t>
            </a:r>
            <a:r>
              <a:rPr lang="en-US" sz="1800" b="0" i="0" u="none" strike="noStrike" baseline="0" dirty="0" err="1">
                <a:solidFill>
                  <a:srgbClr val="000000"/>
                </a:solidFill>
                <a:latin typeface="Calibri" panose="020F0502020204030204" pitchFamily="34" charset="0"/>
              </a:rPr>
              <a:t>Jiake</a:t>
            </a:r>
            <a:r>
              <a:rPr lang="en-US" sz="1800" b="0" i="0" u="none" strike="noStrike" baseline="0" dirty="0">
                <a:solidFill>
                  <a:srgbClr val="000000"/>
                </a:solidFill>
                <a:latin typeface="Calibri" panose="020F0502020204030204" pitchFamily="34" charset="0"/>
              </a:rPr>
              <a:t> Ni†, </a:t>
            </a:r>
            <a:r>
              <a:rPr lang="en-US" sz="1800" b="0" i="0" u="none" strike="noStrike" baseline="0" dirty="0" err="1">
                <a:solidFill>
                  <a:srgbClr val="000000"/>
                </a:solidFill>
                <a:latin typeface="Calibri" panose="020F0502020204030204" pitchFamily="34" charset="0"/>
              </a:rPr>
              <a:t>Feiyang</a:t>
            </a:r>
            <a:r>
              <a:rPr lang="en-US" sz="1800" b="0" i="0" u="none" strike="noStrike" baseline="0" dirty="0">
                <a:solidFill>
                  <a:srgbClr val="000000"/>
                </a:solidFill>
                <a:latin typeface="Calibri" panose="020F0502020204030204" pitchFamily="34" charset="0"/>
              </a:rPr>
              <a:t> Wang†, Min Yang¶, Kuai Xu§, "Detecting Malicious Domains with Behavioral Modeling and Graph Embedding". </a:t>
            </a:r>
            <a:r>
              <a:rPr lang="en-US" sz="1800" b="0" i="0" u="none" strike="noStrike" baseline="0" dirty="0">
                <a:solidFill>
                  <a:srgbClr val="000000"/>
                </a:solidFill>
                <a:latin typeface="Times New Roman" panose="02020603050405020304" pitchFamily="18" charset="0"/>
              </a:rPr>
              <a:t>	</a:t>
            </a:r>
          </a:p>
          <a:p>
            <a:endParaRPr lang="en-US" dirty="0"/>
          </a:p>
        </p:txBody>
      </p:sp>
      <p:sp>
        <p:nvSpPr>
          <p:cNvPr id="5" name="Google Shape;395;p21">
            <a:extLst>
              <a:ext uri="{FF2B5EF4-FFF2-40B4-BE49-F238E27FC236}">
                <a16:creationId xmlns:a16="http://schemas.microsoft.com/office/drawing/2014/main" id="{79E24101-B323-C585-4529-CD9B1BA415CE}"/>
              </a:ext>
            </a:extLst>
          </p:cNvPr>
          <p:cNvSpPr/>
          <p:nvPr/>
        </p:nvSpPr>
        <p:spPr>
          <a:xfrm>
            <a:off x="2632435" y="6492874"/>
            <a:ext cx="6816365"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mbria"/>
              <a:buNone/>
            </a:pPr>
            <a:r>
              <a:rPr lang="en-US" sz="1350" b="1"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IT19966236 |   Mandira Pabasari L.|   </a:t>
            </a:r>
            <a:r>
              <a:rPr lang="en-US" sz="1350" b="0" i="0" u="none" strike="noStrike" cap="none" dirty="0">
                <a:solidFill>
                  <a:srgbClr val="000000"/>
                </a:solidFill>
                <a:latin typeface="Times New Roman" panose="02020603050405020304" pitchFamily="18" charset="0"/>
                <a:ea typeface="Cambria"/>
                <a:cs typeface="Times New Roman" panose="02020603050405020304" pitchFamily="18" charset="0"/>
                <a:sym typeface="Cambria"/>
              </a:rPr>
              <a:t>TMP-23-123</a:t>
            </a:r>
            <a:endParaRPr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153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a:xfrm>
            <a:off x="1330569" y="2554287"/>
            <a:ext cx="10515600" cy="1325563"/>
          </a:xfrm>
        </p:spPr>
        <p:txBody>
          <a:bodyPr>
            <a:normAutofit/>
          </a:bodyPr>
          <a:lstStyle/>
          <a:p>
            <a:pPr algn="ctr"/>
            <a:r>
              <a:rPr lang="en-US" sz="4000" dirty="0">
                <a:latin typeface="+mn-lt"/>
                <a:cs typeface="Times New Roman" panose="02020603050405020304" pitchFamily="18" charset="0"/>
              </a:rPr>
              <a:t>IT20050108 | S. P. J. </a:t>
            </a:r>
            <a:r>
              <a:rPr lang="en-US" sz="4000" dirty="0" err="1">
                <a:latin typeface="+mn-lt"/>
                <a:cs typeface="Times New Roman" panose="02020603050405020304" pitchFamily="18" charset="0"/>
              </a:rPr>
              <a:t>Yapa</a:t>
            </a:r>
            <a:endParaRPr lang="en-US" sz="4000" dirty="0">
              <a:latin typeface="+mn-lt"/>
              <a:cs typeface="Times New Roman" panose="02020603050405020304" pitchFamily="18" charset="0"/>
            </a:endParaRPr>
          </a:p>
        </p:txBody>
      </p:sp>
      <p:sp>
        <p:nvSpPr>
          <p:cNvPr id="6" name="Text Placeholder 5">
            <a:extLst>
              <a:ext uri="{FF2B5EF4-FFF2-40B4-BE49-F238E27FC236}">
                <a16:creationId xmlns:a16="http://schemas.microsoft.com/office/drawing/2014/main" id="{07A91C59-28F0-4A9C-ACA2-19A536A0C380}"/>
              </a:ext>
            </a:extLst>
          </p:cNvPr>
          <p:cNvSpPr>
            <a:spLocks noGrp="1"/>
          </p:cNvSpPr>
          <p:nvPr>
            <p:ph idx="1"/>
          </p:nvPr>
        </p:nvSpPr>
        <p:spPr>
          <a:xfrm>
            <a:off x="1330569" y="3657599"/>
            <a:ext cx="9879624" cy="756139"/>
          </a:xfrm>
        </p:spPr>
        <p:txBody>
          <a:bodyPr/>
          <a:lstStyle/>
          <a:p>
            <a:pPr marL="0" marR="0" lvl="0" indent="0" algn="ctr" defTabSz="914400" rtl="0" eaLnBrk="1" fontAlgn="auto" latinLnBrk="0" hangingPunct="1">
              <a:lnSpc>
                <a:spcPct val="90000"/>
              </a:lnSpc>
              <a:spcBef>
                <a:spcPts val="0"/>
              </a:spcBef>
              <a:spcAft>
                <a:spcPts val="0"/>
              </a:spcAft>
              <a:buClr>
                <a:srgbClr val="888888"/>
              </a:buClr>
              <a:buSzPts val="2400"/>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Calibri" panose="020F0502020204030204" pitchFamily="34" charset="0"/>
              </a:rPr>
              <a:t>BSc (Hons) Degree in Information Technology (specialization in Cyber Security)</a:t>
            </a:r>
          </a:p>
          <a:p>
            <a:pPr marL="0" indent="0">
              <a:buNone/>
            </a:pPr>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854CC7F-F7CD-674A-A3F3-0D800AB39CE7}"/>
              </a:ext>
            </a:extLst>
          </p:cNvPr>
          <p:cNvPicPr>
            <a:picLocks noChangeAspect="1"/>
          </p:cNvPicPr>
          <p:nvPr/>
        </p:nvPicPr>
        <p:blipFill>
          <a:blip r:embed="rId2"/>
          <a:stretch>
            <a:fillRect/>
          </a:stretch>
        </p:blipFill>
        <p:spPr>
          <a:xfrm>
            <a:off x="10169369" y="244716"/>
            <a:ext cx="1418891" cy="1889197"/>
          </a:xfrm>
          <a:prstGeom prst="rect">
            <a:avLst/>
          </a:prstGeom>
        </p:spPr>
      </p:pic>
    </p:spTree>
    <p:extLst>
      <p:ext uri="{BB962C8B-B14F-4D97-AF65-F5344CB8AC3E}">
        <p14:creationId xmlns:p14="http://schemas.microsoft.com/office/powerpoint/2010/main" val="3193717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25"/>
          <p:cNvSpPr txBox="1">
            <a:spLocks noGrp="1"/>
          </p:cNvSpPr>
          <p:nvPr>
            <p:ph type="title"/>
          </p:nvPr>
        </p:nvSpPr>
        <p:spPr>
          <a:xfrm>
            <a:off x="1218284" y="1816014"/>
            <a:ext cx="9925011"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Times New Roman"/>
              <a:buNone/>
            </a:pPr>
            <a:r>
              <a:rPr lang="en-US" sz="4000" dirty="0">
                <a:latin typeface="Times New Roman"/>
                <a:ea typeface="Times New Roman"/>
                <a:cs typeface="Times New Roman"/>
                <a:sym typeface="Times New Roman"/>
              </a:rPr>
              <a:t>Component 3 - Phishing email detection with sentiment analysis</a:t>
            </a:r>
            <a:endParaRPr sz="4000" dirty="0"/>
          </a:p>
        </p:txBody>
      </p:sp>
      <p:pic>
        <p:nvPicPr>
          <p:cNvPr id="5" name="Picture 4">
            <a:extLst>
              <a:ext uri="{FF2B5EF4-FFF2-40B4-BE49-F238E27FC236}">
                <a16:creationId xmlns:a16="http://schemas.microsoft.com/office/drawing/2014/main" id="{254C2C5F-2379-D426-1888-F379364BCB77}"/>
              </a:ext>
            </a:extLst>
          </p:cNvPr>
          <p:cNvPicPr>
            <a:picLocks noChangeAspect="1"/>
          </p:cNvPicPr>
          <p:nvPr/>
        </p:nvPicPr>
        <p:blipFill>
          <a:blip r:embed="rId3"/>
          <a:stretch>
            <a:fillRect/>
          </a:stretch>
        </p:blipFill>
        <p:spPr>
          <a:xfrm>
            <a:off x="7684039" y="3429000"/>
            <a:ext cx="2818227" cy="2113671"/>
          </a:xfrm>
          <a:prstGeom prst="rect">
            <a:avLst/>
          </a:prstGeom>
          <a:scene3d>
            <a:camera prst="perspectiveHeroicExtremeLeftFacing"/>
            <a:lightRig rig="threePt" dir="t"/>
          </a:scene3d>
        </p:spPr>
      </p:pic>
      <p:sp>
        <p:nvSpPr>
          <p:cNvPr id="2" name="Rectangle 1">
            <a:extLst>
              <a:ext uri="{FF2B5EF4-FFF2-40B4-BE49-F238E27FC236}">
                <a16:creationId xmlns:a16="http://schemas.microsoft.com/office/drawing/2014/main" id="{A07F67AD-C8D9-3138-9720-908BCBCA3554}"/>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8571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6"/>
          <p:cNvSpPr txBox="1">
            <a:spLocks noGrp="1"/>
          </p:cNvSpPr>
          <p:nvPr>
            <p:ph type="title"/>
          </p:nvPr>
        </p:nvSpPr>
        <p:spPr>
          <a:xfrm>
            <a:off x="838200" y="365126"/>
            <a:ext cx="10515600" cy="927898"/>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Times New Roman"/>
              <a:buNone/>
            </a:pPr>
            <a:r>
              <a:rPr lang="en-US" dirty="0">
                <a:latin typeface="Times New Roman"/>
                <a:ea typeface="Times New Roman"/>
                <a:cs typeface="Times New Roman"/>
                <a:sym typeface="Times New Roman"/>
              </a:rPr>
              <a:t>Background</a:t>
            </a:r>
            <a:endParaRPr dirty="0"/>
          </a:p>
        </p:txBody>
      </p:sp>
      <p:grpSp>
        <p:nvGrpSpPr>
          <p:cNvPr id="543" name="Google Shape;543;p26"/>
          <p:cNvGrpSpPr/>
          <p:nvPr/>
        </p:nvGrpSpPr>
        <p:grpSpPr>
          <a:xfrm>
            <a:off x="838200" y="2437896"/>
            <a:ext cx="10148668" cy="2865624"/>
            <a:chOff x="0" y="826042"/>
            <a:chExt cx="9793088" cy="2376900"/>
          </a:xfrm>
        </p:grpSpPr>
        <p:sp>
          <p:nvSpPr>
            <p:cNvPr id="546" name="Google Shape;546;p26"/>
            <p:cNvSpPr/>
            <p:nvPr/>
          </p:nvSpPr>
          <p:spPr>
            <a:xfrm>
              <a:off x="0" y="826042"/>
              <a:ext cx="9793088" cy="75582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p:cNvSpPr txBox="1"/>
            <p:nvPr/>
          </p:nvSpPr>
          <p:spPr>
            <a:xfrm>
              <a:off x="36896" y="862938"/>
              <a:ext cx="9719296" cy="682028"/>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2000" dirty="0">
                  <a:solidFill>
                    <a:schemeClr val="lt1"/>
                  </a:solidFill>
                  <a:latin typeface="Times New Roman" panose="02020603050405020304" pitchFamily="18" charset="0"/>
                  <a:ea typeface="Calibri"/>
                  <a:cs typeface="Times New Roman" panose="02020603050405020304" pitchFamily="18" charset="0"/>
                  <a:sym typeface="Calibri"/>
                </a:rPr>
                <a:t>A phishing email is a type of email that is designed to trick the recipient into providing sensitive information [1].</a:t>
              </a:r>
              <a:endParaRPr sz="2000" dirty="0">
                <a:latin typeface="Times New Roman" panose="02020603050405020304" pitchFamily="18" charset="0"/>
                <a:cs typeface="Times New Roman" panose="02020603050405020304" pitchFamily="18" charset="0"/>
              </a:endParaRPr>
            </a:p>
          </p:txBody>
        </p:sp>
        <p:sp>
          <p:nvSpPr>
            <p:cNvPr id="548" name="Google Shape;548;p26"/>
            <p:cNvSpPr/>
            <p:nvPr/>
          </p:nvSpPr>
          <p:spPr>
            <a:xfrm>
              <a:off x="0" y="1636582"/>
              <a:ext cx="9793088" cy="75582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txBox="1"/>
            <p:nvPr/>
          </p:nvSpPr>
          <p:spPr>
            <a:xfrm>
              <a:off x="36896" y="1673478"/>
              <a:ext cx="9719296" cy="682028"/>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2000" dirty="0">
                  <a:solidFill>
                    <a:schemeClr val="lt1"/>
                  </a:solidFill>
                  <a:latin typeface="Times New Roman" panose="02020603050405020304" pitchFamily="18" charset="0"/>
                  <a:ea typeface="Calibri"/>
                  <a:cs typeface="Times New Roman" panose="02020603050405020304" pitchFamily="18" charset="0"/>
                  <a:sym typeface="Calibri"/>
                </a:rPr>
                <a:t>Phishing Email Detection Tool…….</a:t>
              </a:r>
              <a:endParaRPr sz="2000" dirty="0">
                <a:latin typeface="Times New Roman" panose="02020603050405020304" pitchFamily="18" charset="0"/>
                <a:cs typeface="Times New Roman" panose="02020603050405020304" pitchFamily="18" charset="0"/>
              </a:endParaRPr>
            </a:p>
          </p:txBody>
        </p:sp>
        <p:sp>
          <p:nvSpPr>
            <p:cNvPr id="550" name="Google Shape;550;p26"/>
            <p:cNvSpPr/>
            <p:nvPr/>
          </p:nvSpPr>
          <p:spPr>
            <a:xfrm>
              <a:off x="0" y="2447122"/>
              <a:ext cx="9793088" cy="75582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txBox="1"/>
            <p:nvPr/>
          </p:nvSpPr>
          <p:spPr>
            <a:xfrm>
              <a:off x="36896" y="2484018"/>
              <a:ext cx="9719296" cy="682028"/>
            </a:xfrm>
            <a:prstGeom prst="rect">
              <a:avLst/>
            </a:prstGeom>
            <a:noFill/>
            <a:ln>
              <a:noFill/>
            </a:ln>
          </p:spPr>
          <p:txBody>
            <a:bodyPr spcFirstLastPara="1" wrap="square" lIns="72375" tIns="72375" rIns="72375" bIns="72375"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US" sz="2000" dirty="0">
                  <a:solidFill>
                    <a:schemeClr val="lt1"/>
                  </a:solidFill>
                  <a:latin typeface="Times New Roman" panose="02020603050405020304" pitchFamily="18" charset="0"/>
                  <a:ea typeface="Calibri"/>
                  <a:cs typeface="Times New Roman" panose="02020603050405020304" pitchFamily="18" charset="0"/>
                  <a:sym typeface="Calibri"/>
                </a:rPr>
                <a:t>Sentiment analysis…….</a:t>
              </a:r>
              <a:endParaRPr sz="2000" dirty="0">
                <a:latin typeface="Times New Roman" panose="02020603050405020304" pitchFamily="18" charset="0"/>
                <a:cs typeface="Times New Roman" panose="02020603050405020304" pitchFamily="18" charset="0"/>
              </a:endParaRPr>
            </a:p>
          </p:txBody>
        </p:sp>
      </p:grpSp>
      <p:sp>
        <p:nvSpPr>
          <p:cNvPr id="2" name="Rectangle 1">
            <a:extLst>
              <a:ext uri="{FF2B5EF4-FFF2-40B4-BE49-F238E27FC236}">
                <a16:creationId xmlns:a16="http://schemas.microsoft.com/office/drawing/2014/main" id="{C8E94073-AC8C-2FEA-96F1-4D5FFA4B1DA9}"/>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7900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7" name="Picture 6">
            <a:extLst>
              <a:ext uri="{FF2B5EF4-FFF2-40B4-BE49-F238E27FC236}">
                <a16:creationId xmlns:a16="http://schemas.microsoft.com/office/drawing/2014/main" id="{6EB543E7-C13D-E420-7C1D-1DEE2FC72D4D}"/>
              </a:ext>
            </a:extLst>
          </p:cNvPr>
          <p:cNvPicPr>
            <a:picLocks noChangeAspect="1"/>
          </p:cNvPicPr>
          <p:nvPr/>
        </p:nvPicPr>
        <p:blipFill>
          <a:blip r:embed="rId3"/>
          <a:stretch>
            <a:fillRect/>
          </a:stretch>
        </p:blipFill>
        <p:spPr>
          <a:xfrm>
            <a:off x="0" y="0"/>
            <a:ext cx="12192000" cy="6358597"/>
          </a:xfrm>
          <a:prstGeom prst="rect">
            <a:avLst/>
          </a:prstGeom>
        </p:spPr>
      </p:pic>
      <p:sp>
        <p:nvSpPr>
          <p:cNvPr id="8" name="TextBox 7">
            <a:extLst>
              <a:ext uri="{FF2B5EF4-FFF2-40B4-BE49-F238E27FC236}">
                <a16:creationId xmlns:a16="http://schemas.microsoft.com/office/drawing/2014/main" id="{3FD97323-A007-28F4-3068-953C3702E048}"/>
              </a:ext>
            </a:extLst>
          </p:cNvPr>
          <p:cNvSpPr txBox="1"/>
          <p:nvPr/>
        </p:nvSpPr>
        <p:spPr>
          <a:xfrm>
            <a:off x="7478434" y="626013"/>
            <a:ext cx="4051495" cy="769441"/>
          </a:xfrm>
          <a:prstGeom prst="rect">
            <a:avLst/>
          </a:prstGeom>
          <a:noFill/>
        </p:spPr>
        <p:txBody>
          <a:bodyPr wrap="square" rtlCol="0">
            <a:spAutoFit/>
          </a:bodyPr>
          <a:lstStyle/>
          <a:p>
            <a:r>
              <a:rPr lang="en-LK" sz="4400" b="1" dirty="0">
                <a:latin typeface="Times New Roman" panose="02020603050405020304" pitchFamily="18" charset="0"/>
                <a:cs typeface="Times New Roman" panose="02020603050405020304" pitchFamily="18" charset="0"/>
              </a:rPr>
              <a:t>Research Gap</a:t>
            </a:r>
          </a:p>
        </p:txBody>
      </p:sp>
      <p:sp>
        <p:nvSpPr>
          <p:cNvPr id="2" name="Rectangle 1">
            <a:extLst>
              <a:ext uri="{FF2B5EF4-FFF2-40B4-BE49-F238E27FC236}">
                <a16:creationId xmlns:a16="http://schemas.microsoft.com/office/drawing/2014/main" id="{E88F13CE-D339-28FA-2513-123D1F3DD1F7}"/>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22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EFE7-956F-F14C-56CE-8A847CFC12EE}"/>
              </a:ext>
            </a:extLst>
          </p:cNvPr>
          <p:cNvSpPr>
            <a:spLocks noGrp="1"/>
          </p:cNvSpPr>
          <p:nvPr>
            <p:ph type="title"/>
          </p:nvPr>
        </p:nvSpPr>
        <p:spPr/>
        <p:txBody>
          <a:bodyPr anchor="b">
            <a:normAutofit/>
          </a:bodyPr>
          <a:lstStyle/>
          <a:p>
            <a:r>
              <a:rPr lang="en-US" sz="5400" dirty="0"/>
              <a:t>Introduction</a:t>
            </a:r>
          </a:p>
        </p:txBody>
      </p:sp>
      <p:sp>
        <p:nvSpPr>
          <p:cNvPr id="3" name="Content Placeholder 2">
            <a:extLst>
              <a:ext uri="{FF2B5EF4-FFF2-40B4-BE49-F238E27FC236}">
                <a16:creationId xmlns:a16="http://schemas.microsoft.com/office/drawing/2014/main" id="{776060CB-9E54-4D2A-E9DA-817743F4F867}"/>
              </a:ext>
            </a:extLst>
          </p:cNvPr>
          <p:cNvSpPr>
            <a:spLocks noGrp="1"/>
          </p:cNvSpPr>
          <p:nvPr>
            <p:ph idx="1"/>
          </p:nvPr>
        </p:nvSpPr>
        <p:spPr/>
        <p:txBody>
          <a:bodyPr anchor="t">
            <a:normAutofit lnSpcReduction="10000"/>
          </a:bodyPr>
          <a:lstStyle/>
          <a:p>
            <a:pPr marL="0" indent="0">
              <a:buNone/>
            </a:pPr>
            <a:r>
              <a:rPr lang="en-US" dirty="0"/>
              <a:t>Email phishing</a:t>
            </a:r>
          </a:p>
          <a:p>
            <a:r>
              <a:rPr lang="en-US" dirty="0">
                <a:latin typeface="Times New Roman" panose="02020603050405020304" pitchFamily="18" charset="0"/>
                <a:cs typeface="Times New Roman" panose="02020603050405020304" pitchFamily="18" charset="0"/>
              </a:rPr>
              <a:t>A combination of social engineering</a:t>
            </a:r>
          </a:p>
          <a:p>
            <a:r>
              <a:rPr lang="en-US" dirty="0">
                <a:latin typeface="Times New Roman" panose="02020603050405020304" pitchFamily="18" charset="0"/>
                <a:cs typeface="Times New Roman" panose="02020603050405020304" pitchFamily="18" charset="0"/>
              </a:rPr>
              <a:t>Attackers send spoof emails impersonating as trustworthy parties.</a:t>
            </a:r>
          </a:p>
          <a:p>
            <a:r>
              <a:rPr lang="en-US" dirty="0">
                <a:latin typeface="Times New Roman" panose="02020603050405020304" pitchFamily="18" charset="0"/>
                <a:cs typeface="Times New Roman" panose="02020603050405020304" pitchFamily="18" charset="0"/>
              </a:rPr>
              <a:t>The recipient is then tricked into clicking a malicious link, which can lead to the installation of malware or the revealing of sensitive information.</a:t>
            </a:r>
          </a:p>
          <a:p>
            <a:r>
              <a:rPr lang="en-US" dirty="0">
                <a:latin typeface="Times New Roman" panose="02020603050405020304" pitchFamily="18" charset="0"/>
                <a:cs typeface="Times New Roman" panose="02020603050405020304" pitchFamily="18" charset="0"/>
              </a:rPr>
              <a:t>These malicious links will redirect the victims to phishing sites that looks legitimate to the original.</a:t>
            </a:r>
          </a:p>
          <a:p>
            <a:r>
              <a:rPr lang="en-US" dirty="0">
                <a:latin typeface="Times New Roman" panose="02020603050405020304" pitchFamily="18" charset="0"/>
                <a:cs typeface="Times New Roman" panose="02020603050405020304" pitchFamily="18" charset="0"/>
              </a:rPr>
              <a:t>If victim login to their accounts or give sensitive information attackers can get them.</a:t>
            </a:r>
          </a:p>
        </p:txBody>
      </p:sp>
      <p:pic>
        <p:nvPicPr>
          <p:cNvPr id="4" name="Picture 3">
            <a:extLst>
              <a:ext uri="{FF2B5EF4-FFF2-40B4-BE49-F238E27FC236}">
                <a16:creationId xmlns:a16="http://schemas.microsoft.com/office/drawing/2014/main" id="{20836EE0-51F0-641A-F054-20AC12D92890}"/>
              </a:ext>
            </a:extLst>
          </p:cNvPr>
          <p:cNvPicPr>
            <a:picLocks noChangeAspect="1"/>
          </p:cNvPicPr>
          <p:nvPr/>
        </p:nvPicPr>
        <p:blipFill>
          <a:blip r:embed="rId2">
            <a:alphaModFix amt="85000"/>
          </a:blip>
          <a:stretch>
            <a:fillRect/>
          </a:stretch>
        </p:blipFill>
        <p:spPr>
          <a:xfrm>
            <a:off x="8314709" y="252492"/>
            <a:ext cx="3255968" cy="17745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87898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8" name="Google Shape;558;p27"/>
          <p:cNvSpPr/>
          <p:nvPr/>
        </p:nvSpPr>
        <p:spPr>
          <a:xfrm>
            <a:off x="2687817" y="6492875"/>
            <a:ext cx="6816365"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IT20050108</a:t>
            </a:r>
            <a:r>
              <a:rPr lang="en-US" sz="1800" dirty="0">
                <a:solidFill>
                  <a:schemeClr val="dk1"/>
                </a:solidFill>
                <a:latin typeface="Calibri"/>
                <a:ea typeface="Calibri"/>
                <a:cs typeface="Calibri"/>
                <a:sym typeface="Calibri"/>
              </a:rPr>
              <a:t>   |   </a:t>
            </a:r>
            <a:r>
              <a:rPr lang="en-US" sz="1800" b="1" dirty="0">
                <a:solidFill>
                  <a:schemeClr val="dk1"/>
                </a:solidFill>
                <a:latin typeface="Calibri"/>
                <a:ea typeface="Calibri"/>
                <a:cs typeface="Calibri"/>
                <a:sym typeface="Calibri"/>
              </a:rPr>
              <a:t>S. P. J. </a:t>
            </a:r>
            <a:r>
              <a:rPr lang="en-US" sz="1800" b="1" dirty="0" err="1">
                <a:solidFill>
                  <a:schemeClr val="dk1"/>
                </a:solidFill>
                <a:latin typeface="Calibri"/>
                <a:ea typeface="Calibri"/>
                <a:cs typeface="Calibri"/>
                <a:sym typeface="Calibri"/>
              </a:rPr>
              <a:t>Yapa</a:t>
            </a:r>
            <a:r>
              <a:rPr lang="en-US" sz="1800" b="1" dirty="0">
                <a:solidFill>
                  <a:schemeClr val="dk1"/>
                </a:solidFill>
                <a:latin typeface="Calibri"/>
                <a:ea typeface="Calibri"/>
                <a:cs typeface="Calibri"/>
                <a:sym typeface="Calibri"/>
              </a:rPr>
              <a:t>  </a:t>
            </a:r>
            <a:r>
              <a:rPr lang="en-US" sz="1800" dirty="0">
                <a:solidFill>
                  <a:schemeClr val="dk1"/>
                </a:solidFill>
                <a:latin typeface="Calibri"/>
                <a:ea typeface="Calibri"/>
                <a:cs typeface="Calibri"/>
                <a:sym typeface="Calibri"/>
              </a:rPr>
              <a:t>|   TMP-23-123</a:t>
            </a:r>
            <a:endParaRPr sz="1800" b="0" dirty="0">
              <a:solidFill>
                <a:schemeClr val="dk1"/>
              </a:solidFill>
              <a:latin typeface="Calibri"/>
              <a:ea typeface="Calibri"/>
              <a:cs typeface="Calibri"/>
              <a:sym typeface="Calibri"/>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491E9038-DACF-485B-826C-7F3B53419C96}"/>
                  </a:ext>
                </a:extLst>
              </p:cNvPr>
              <p:cNvGraphicFramePr>
                <a:graphicFrameLocks/>
              </p:cNvGraphicFramePr>
              <p:nvPr>
                <p:extLst>
                  <p:ext uri="{D42A27DB-BD31-4B8C-83A1-F6EECF244321}">
                    <p14:modId xmlns:p14="http://schemas.microsoft.com/office/powerpoint/2010/main" val="140080676"/>
                  </p:ext>
                </p:extLst>
              </p:nvPr>
            </p:nvGraphicFramePr>
            <p:xfrm>
              <a:off x="875147" y="776087"/>
              <a:ext cx="10422507" cy="5399744"/>
            </p:xfrm>
            <a:graphic>
              <a:graphicData uri="http://schemas.openxmlformats.org/drawingml/2006/table">
                <a:tbl>
                  <a:tblPr firstRow="1" bandRow="1">
                    <a:tableStyleId>{5C22544A-7EE6-4342-B048-85BDC9FD1C3A}</a:tableStyleId>
                  </a:tblPr>
                  <a:tblGrid>
                    <a:gridCol w="3379915">
                      <a:extLst>
                        <a:ext uri="{9D8B030D-6E8A-4147-A177-3AD203B41FA5}">
                          <a16:colId xmlns:a16="http://schemas.microsoft.com/office/drawing/2014/main" val="3130767037"/>
                        </a:ext>
                      </a:extLst>
                    </a:gridCol>
                    <a:gridCol w="1171180">
                      <a:extLst>
                        <a:ext uri="{9D8B030D-6E8A-4147-A177-3AD203B41FA5}">
                          <a16:colId xmlns:a16="http://schemas.microsoft.com/office/drawing/2014/main" val="854824818"/>
                        </a:ext>
                      </a:extLst>
                    </a:gridCol>
                    <a:gridCol w="1299411">
                      <a:extLst>
                        <a:ext uri="{9D8B030D-6E8A-4147-A177-3AD203B41FA5}">
                          <a16:colId xmlns:a16="http://schemas.microsoft.com/office/drawing/2014/main" val="660657071"/>
                        </a:ext>
                      </a:extLst>
                    </a:gridCol>
                    <a:gridCol w="1167063">
                      <a:extLst>
                        <a:ext uri="{9D8B030D-6E8A-4147-A177-3AD203B41FA5}">
                          <a16:colId xmlns:a16="http://schemas.microsoft.com/office/drawing/2014/main" val="3444354852"/>
                        </a:ext>
                      </a:extLst>
                    </a:gridCol>
                    <a:gridCol w="1275347">
                      <a:extLst>
                        <a:ext uri="{9D8B030D-6E8A-4147-A177-3AD203B41FA5}">
                          <a16:colId xmlns:a16="http://schemas.microsoft.com/office/drawing/2014/main" val="1090745027"/>
                        </a:ext>
                      </a:extLst>
                    </a:gridCol>
                    <a:gridCol w="986590">
                      <a:extLst>
                        <a:ext uri="{9D8B030D-6E8A-4147-A177-3AD203B41FA5}">
                          <a16:colId xmlns:a16="http://schemas.microsoft.com/office/drawing/2014/main" val="4007621453"/>
                        </a:ext>
                      </a:extLst>
                    </a:gridCol>
                    <a:gridCol w="1143001">
                      <a:extLst>
                        <a:ext uri="{9D8B030D-6E8A-4147-A177-3AD203B41FA5}">
                          <a16:colId xmlns:a16="http://schemas.microsoft.com/office/drawing/2014/main" val="576347547"/>
                        </a:ext>
                      </a:extLst>
                    </a:gridCol>
                  </a:tblGrid>
                  <a:tr h="1200691">
                    <a:tc>
                      <a:txBody>
                        <a:bodyPr/>
                        <a:lstStyle/>
                        <a:p>
                          <a:r>
                            <a:rPr lang="en-LK" sz="1600" dirty="0">
                              <a:latin typeface="Times New Roman" panose="02020603050405020304" pitchFamily="18" charset="0"/>
                              <a:cs typeface="Times New Roman" panose="02020603050405020304" pitchFamily="18" charset="0"/>
                            </a:rPr>
                            <a:t>Feature</a:t>
                          </a:r>
                        </a:p>
                      </a:txBody>
                      <a:tcPr/>
                    </a:tc>
                    <a:tc>
                      <a:txBody>
                        <a:bodyPr/>
                        <a:lstStyle/>
                        <a:p>
                          <a:r>
                            <a:rPr lang="en-GB" sz="1600" b="1" i="0" kern="1200" dirty="0">
                              <a:solidFill>
                                <a:schemeClr val="lt1"/>
                              </a:solidFill>
                              <a:effectLst/>
                              <a:latin typeface="Times New Roman" panose="02020603050405020304" pitchFamily="18" charset="0"/>
                              <a:ea typeface="+mn-ea"/>
                              <a:cs typeface="Times New Roman" panose="02020603050405020304" pitchFamily="18" charset="0"/>
                            </a:rPr>
                            <a:t>Sophos Email Protection</a:t>
                          </a:r>
                          <a:endParaRPr lang="en-LK" sz="1600" b="1" dirty="0">
                            <a:latin typeface="Times New Roman" panose="02020603050405020304" pitchFamily="18" charset="0"/>
                            <a:cs typeface="Times New Roman" panose="02020603050405020304" pitchFamily="18" charset="0"/>
                          </a:endParaRPr>
                        </a:p>
                      </a:txBody>
                      <a:tcPr/>
                    </a:tc>
                    <a:tc>
                      <a:txBody>
                        <a:bodyPr/>
                        <a:lstStyle/>
                        <a:p>
                          <a:r>
                            <a:rPr lang="en-GB" sz="1600" b="1" i="0" kern="1200" dirty="0">
                              <a:solidFill>
                                <a:schemeClr val="lt1"/>
                              </a:solidFill>
                              <a:effectLst/>
                              <a:latin typeface="Times New Roman" panose="02020603050405020304" pitchFamily="18" charset="0"/>
                              <a:ea typeface="+mn-ea"/>
                              <a:cs typeface="Times New Roman" panose="02020603050405020304" pitchFamily="18" charset="0"/>
                            </a:rPr>
                            <a:t>Trustwave Secure Email Gateway</a:t>
                          </a:r>
                          <a:endParaRPr lang="en-LK" sz="1600" b="1" dirty="0">
                            <a:latin typeface="Times New Roman" panose="02020603050405020304" pitchFamily="18" charset="0"/>
                            <a:cs typeface="Times New Roman" panose="02020603050405020304" pitchFamily="18" charset="0"/>
                          </a:endParaRPr>
                        </a:p>
                      </a:txBody>
                      <a:tcPr/>
                    </a:tc>
                    <a:tc>
                      <a:txBody>
                        <a:bodyPr/>
                        <a:lstStyle/>
                        <a:p>
                          <a:r>
                            <a:rPr lang="en-GB" sz="1600" b="1" i="0" kern="1200" dirty="0">
                              <a:solidFill>
                                <a:schemeClr val="lt1"/>
                              </a:solidFill>
                              <a:effectLst/>
                              <a:latin typeface="Times New Roman" panose="02020603050405020304" pitchFamily="18" charset="0"/>
                              <a:ea typeface="+mn-ea"/>
                              <a:cs typeface="Times New Roman" panose="02020603050405020304" pitchFamily="18" charset="0"/>
                            </a:rPr>
                            <a:t>Barracuda Email Security Gateway</a:t>
                          </a:r>
                          <a:endParaRPr lang="en-LK" sz="1600" b="1" dirty="0">
                            <a:latin typeface="Times New Roman" panose="02020603050405020304" pitchFamily="18" charset="0"/>
                            <a:cs typeface="Times New Roman" panose="02020603050405020304" pitchFamily="18" charset="0"/>
                          </a:endParaRPr>
                        </a:p>
                      </a:txBody>
                      <a:tcPr/>
                    </a:tc>
                    <a:tc>
                      <a:txBody>
                        <a:bodyPr/>
                        <a:lstStyle/>
                        <a:p>
                          <a:r>
                            <a:rPr lang="en-GB" sz="1600" b="1" i="0" kern="1200" dirty="0" err="1">
                              <a:solidFill>
                                <a:schemeClr val="lt1"/>
                              </a:solidFill>
                              <a:effectLst/>
                              <a:latin typeface="Times New Roman" panose="02020603050405020304" pitchFamily="18" charset="0"/>
                              <a:ea typeface="+mn-ea"/>
                              <a:cs typeface="Times New Roman" panose="02020603050405020304" pitchFamily="18" charset="0"/>
                            </a:rPr>
                            <a:t>PhishGuard</a:t>
                          </a:r>
                          <a:endParaRPr lang="en-LK" sz="1600" b="1" dirty="0">
                            <a:latin typeface="Times New Roman" panose="02020603050405020304" pitchFamily="18" charset="0"/>
                            <a:cs typeface="Times New Roman" panose="02020603050405020304" pitchFamily="18" charset="0"/>
                          </a:endParaRPr>
                        </a:p>
                      </a:txBody>
                      <a:tcPr/>
                    </a:tc>
                    <a:tc>
                      <a:txBody>
                        <a:bodyPr/>
                        <a:lstStyle/>
                        <a:p>
                          <a:r>
                            <a:rPr lang="en-GB" sz="1600" b="1" i="0" kern="1200" dirty="0" err="1">
                              <a:solidFill>
                                <a:schemeClr val="lt1"/>
                              </a:solidFill>
                              <a:effectLst/>
                              <a:latin typeface="Times New Roman" panose="02020603050405020304" pitchFamily="18" charset="0"/>
                              <a:ea typeface="+mn-ea"/>
                              <a:cs typeface="Times New Roman" panose="02020603050405020304" pitchFamily="18" charset="0"/>
                            </a:rPr>
                            <a:t>Valimail</a:t>
                          </a:r>
                          <a:endParaRPr lang="en-LK" sz="1600" b="1" dirty="0">
                            <a:latin typeface="Times New Roman" panose="02020603050405020304" pitchFamily="18" charset="0"/>
                            <a:cs typeface="Times New Roman" panose="02020603050405020304" pitchFamily="18" charset="0"/>
                          </a:endParaRPr>
                        </a:p>
                      </a:txBody>
                      <a:tcPr/>
                    </a:tc>
                    <a:tc>
                      <a:txBody>
                        <a:bodyPr/>
                        <a:lstStyle/>
                        <a:p>
                          <a:r>
                            <a:rPr lang="en-LK" sz="1600" b="1" dirty="0">
                              <a:latin typeface="Times New Roman" panose="02020603050405020304" pitchFamily="18" charset="0"/>
                              <a:cs typeface="Times New Roman" panose="02020603050405020304" pitchFamily="18" charset="0"/>
                            </a:rPr>
                            <a:t>Proposed System</a:t>
                          </a:r>
                        </a:p>
                      </a:txBody>
                      <a:tcPr/>
                    </a:tc>
                    <a:extLst>
                      <a:ext uri="{0D108BD9-81ED-4DB2-BD59-A6C34878D82A}">
                        <a16:rowId xmlns:a16="http://schemas.microsoft.com/office/drawing/2014/main" val="1525240081"/>
                      </a:ext>
                    </a:extLst>
                  </a:tr>
                  <a:tr h="651804">
                    <a:tc>
                      <a:txBody>
                        <a:bodyPr/>
                        <a:lstStyle/>
                        <a:p>
                          <a:r>
                            <a:rPr lang="en-LK" sz="1600" b="1" dirty="0">
                              <a:latin typeface="Times New Roman" panose="02020603050405020304" pitchFamily="18" charset="0"/>
                              <a:cs typeface="Times New Roman" panose="02020603050405020304" pitchFamily="18" charset="0"/>
                            </a:rPr>
                            <a:t>Use</a:t>
                          </a:r>
                          <a:r>
                            <a:rPr lang="en-LK" sz="1600" dirty="0">
                              <a:latin typeface="Times New Roman" panose="02020603050405020304" pitchFamily="18" charset="0"/>
                              <a:cs typeface="Times New Roman" panose="02020603050405020304" pitchFamily="18" charset="0"/>
                            </a:rPr>
                            <a:t> </a:t>
                          </a:r>
                          <a:r>
                            <a:rPr lang="en-US" sz="1600" b="1" kern="1200" dirty="0">
                              <a:solidFill>
                                <a:schemeClr val="dk1"/>
                              </a:solidFill>
                              <a:effectLst/>
                              <a:latin typeface="Times New Roman" panose="02020603050405020304" pitchFamily="18" charset="0"/>
                              <a:ea typeface="+mn-ea"/>
                              <a:cs typeface="Times New Roman" panose="02020603050405020304" pitchFamily="18" charset="0"/>
                            </a:rPr>
                            <a:t>Unsupervised Learning and Advanced Techniques</a:t>
                          </a:r>
                          <a:r>
                            <a:rPr lang="en-LK" sz="1600" dirty="0">
                              <a:effectLst/>
                              <a:latin typeface="Times New Roman" panose="02020603050405020304" pitchFamily="18" charset="0"/>
                              <a:cs typeface="Times New Roman" panose="02020603050405020304" pitchFamily="18" charset="0"/>
                            </a:rPr>
                            <a:t> </a:t>
                          </a:r>
                          <a:endParaRPr lang="en-LK" sz="1600" dirty="0">
                            <a:latin typeface="Times New Roman" panose="02020603050405020304" pitchFamily="18" charset="0"/>
                            <a:cs typeface="Times New Roman" panose="020206030504050203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p>
                          <a:pPr algn="ctr"/>
                          <a:endParaRPr lang="en-LK"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04668072"/>
                      </a:ext>
                    </a:extLst>
                  </a:tr>
                  <a:tr h="651804">
                    <a:tc>
                      <a:txBody>
                        <a:bodyPr/>
                        <a:lstStyle/>
                        <a:p>
                          <a:r>
                            <a:rPr lang="en-US" sz="1600" b="1" kern="1200" dirty="0">
                              <a:solidFill>
                                <a:schemeClr val="dk1"/>
                              </a:solidFill>
                              <a:effectLst/>
                              <a:latin typeface="Times New Roman" panose="02020603050405020304" pitchFamily="18" charset="0"/>
                              <a:ea typeface="+mn-ea"/>
                              <a:cs typeface="Times New Roman" panose="02020603050405020304" pitchFamily="18" charset="0"/>
                            </a:rPr>
                            <a:t>Address the issue of Imbalanced Datasets</a:t>
                          </a:r>
                          <a:endParaRPr lang="en-LK"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algn="ct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p>
                          <a:pPr algn="ctr"/>
                          <a:endParaRPr lang="en-LK"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57780807"/>
                      </a:ext>
                    </a:extLst>
                  </a:tr>
                  <a:tr h="60035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Use Datasets that have Large Number of Features</a:t>
                          </a:r>
                          <a:endParaRPr lang="en-LK"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LK"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57152192"/>
                      </a:ext>
                    </a:extLst>
                  </a:tr>
                  <a:tr h="651804">
                    <a:tc>
                      <a:txBody>
                        <a:bodyPr/>
                        <a:lstStyle/>
                        <a:p>
                          <a:r>
                            <a:rPr lang="en-US" sz="1600" b="1" kern="1200" dirty="0">
                              <a:solidFill>
                                <a:schemeClr val="dk1"/>
                              </a:solidFill>
                              <a:effectLst/>
                              <a:latin typeface="Times New Roman" panose="02020603050405020304" pitchFamily="18" charset="0"/>
                              <a:ea typeface="+mn-ea"/>
                              <a:cs typeface="Times New Roman" panose="02020603050405020304" pitchFamily="18" charset="0"/>
                            </a:rPr>
                            <a:t>Detect Multiple Languages including Sinhala</a:t>
                          </a:r>
                          <a:r>
                            <a:rPr lang="en-LK" sz="1600" b="1" kern="1200" dirty="0">
                              <a:solidFill>
                                <a:schemeClr val="dk1"/>
                              </a:solidFill>
                              <a:effectLst/>
                              <a:latin typeface="Times New Roman" panose="02020603050405020304" pitchFamily="18" charset="0"/>
                              <a:ea typeface="+mn-ea"/>
                              <a:cs typeface="Times New Roman" panose="02020603050405020304" pitchFamily="18" charset="0"/>
                            </a:rPr>
                            <a:t>[2]</a:t>
                          </a:r>
                          <a:endParaRPr lang="en-LK"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LK"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5068560"/>
                      </a:ext>
                    </a:extLst>
                  </a:tr>
                  <a:tr h="436780">
                    <a:tc>
                      <a:txBody>
                        <a:bodyPr/>
                        <a:lstStyle/>
                        <a:p>
                          <a:r>
                            <a:rPr lang="en-GB" sz="1600" b="1" dirty="0">
                              <a:latin typeface="Times New Roman" panose="02020603050405020304" pitchFamily="18" charset="0"/>
                              <a:cs typeface="Times New Roman" panose="02020603050405020304" pitchFamily="18" charset="0"/>
                            </a:rPr>
                            <a:t>Auto blocking phishing emails</a:t>
                          </a:r>
                          <a:endParaRPr lang="en-LK" sz="1600" b="1"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78515082"/>
                      </a:ext>
                    </a:extLst>
                  </a:tr>
                  <a:tr h="388927">
                    <a:tc>
                      <a:txBody>
                        <a:bodyPr/>
                        <a:lstStyle/>
                        <a:p>
                          <a:r>
                            <a:rPr lang="en-LK" sz="1600" b="1" dirty="0">
                              <a:latin typeface="Times New Roman" panose="02020603050405020304" pitchFamily="18" charset="0"/>
                              <a:cs typeface="Times New Roman" panose="02020603050405020304" pitchFamily="18" charset="0"/>
                            </a:rPr>
                            <a:t>Sentiment Analysis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48024145"/>
                      </a:ext>
                    </a:extLst>
                  </a:tr>
                  <a:tr h="388927">
                    <a:tc>
                      <a:txBody>
                        <a:bodyPr/>
                        <a:lstStyle/>
                        <a:p>
                          <a:r>
                            <a:rPr lang="en-LK" sz="1600" b="1" dirty="0">
                              <a:latin typeface="Times New Roman" panose="02020603050405020304" pitchFamily="18" charset="0"/>
                              <a:cs typeface="Times New Roman" panose="02020603050405020304" pitchFamily="18" charset="0"/>
                            </a:rPr>
                            <a:t>Mobile App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3077302"/>
                      </a:ext>
                    </a:extLst>
                  </a:tr>
                  <a:tr h="388927">
                    <a:tc>
                      <a:txBody>
                        <a:bodyPr/>
                        <a:lstStyle/>
                        <a:p>
                          <a:r>
                            <a:rPr lang="en-GB" sz="1600" b="1" i="0" kern="1200" dirty="0">
                              <a:solidFill>
                                <a:schemeClr val="dk1"/>
                              </a:solidFill>
                              <a:effectLst/>
                              <a:latin typeface="Times New Roman" panose="02020603050405020304" pitchFamily="18" charset="0"/>
                              <a:ea typeface="+mn-ea"/>
                              <a:cs typeface="Times New Roman" panose="02020603050405020304" pitchFamily="18" charset="0"/>
                            </a:rPr>
                            <a:t>Warning Notification</a:t>
                          </a:r>
                          <a:endParaRPr lang="en-LK"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LK" i="1" smtClean="0">
                                    <a:latin typeface="Cambria Math" panose="02040503050406030204" pitchFamily="18" charset="0"/>
                                    <a:cs typeface="Times New Roman" panose="02020603050405020304" pitchFamily="18" charset="0"/>
                                  </a:rPr>
                                  <m:t>✔️</m:t>
                                </m:r>
                              </m:oMath>
                            </m:oMathPara>
                          </a14:m>
                          <a:endParaRPr lang="en-LK"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08436682"/>
                      </a:ext>
                    </a:extLst>
                  </a:tr>
                </a:tbl>
              </a:graphicData>
            </a:graphic>
          </p:graphicFrame>
        </mc:Choice>
        <mc:Fallback xmlns="">
          <p:graphicFrame>
            <p:nvGraphicFramePr>
              <p:cNvPr id="2" name="Table 2">
                <a:extLst>
                  <a:ext uri="{FF2B5EF4-FFF2-40B4-BE49-F238E27FC236}">
                    <a16:creationId xmlns:a16="http://schemas.microsoft.com/office/drawing/2014/main" id="{491E9038-DACF-485B-826C-7F3B53419C96}"/>
                  </a:ext>
                </a:extLst>
              </p:cNvPr>
              <p:cNvGraphicFramePr>
                <a:graphicFrameLocks/>
              </p:cNvGraphicFramePr>
              <p:nvPr>
                <p:extLst>
                  <p:ext uri="{D42A27DB-BD31-4B8C-83A1-F6EECF244321}">
                    <p14:modId xmlns:p14="http://schemas.microsoft.com/office/powerpoint/2010/main" val="140080676"/>
                  </p:ext>
                </p:extLst>
              </p:nvPr>
            </p:nvGraphicFramePr>
            <p:xfrm>
              <a:off x="875147" y="776087"/>
              <a:ext cx="10422507" cy="5564886"/>
            </p:xfrm>
            <a:graphic>
              <a:graphicData uri="http://schemas.openxmlformats.org/drawingml/2006/table">
                <a:tbl>
                  <a:tblPr firstRow="1" bandRow="1">
                    <a:tableStyleId>{5C22544A-7EE6-4342-B048-85BDC9FD1C3A}</a:tableStyleId>
                  </a:tblPr>
                  <a:tblGrid>
                    <a:gridCol w="3379915">
                      <a:extLst>
                        <a:ext uri="{9D8B030D-6E8A-4147-A177-3AD203B41FA5}">
                          <a16:colId xmlns:a16="http://schemas.microsoft.com/office/drawing/2014/main" val="3130767037"/>
                        </a:ext>
                      </a:extLst>
                    </a:gridCol>
                    <a:gridCol w="1171180">
                      <a:extLst>
                        <a:ext uri="{9D8B030D-6E8A-4147-A177-3AD203B41FA5}">
                          <a16:colId xmlns:a16="http://schemas.microsoft.com/office/drawing/2014/main" val="854824818"/>
                        </a:ext>
                      </a:extLst>
                    </a:gridCol>
                    <a:gridCol w="1299411">
                      <a:extLst>
                        <a:ext uri="{9D8B030D-6E8A-4147-A177-3AD203B41FA5}">
                          <a16:colId xmlns:a16="http://schemas.microsoft.com/office/drawing/2014/main" val="660657071"/>
                        </a:ext>
                      </a:extLst>
                    </a:gridCol>
                    <a:gridCol w="1167063">
                      <a:extLst>
                        <a:ext uri="{9D8B030D-6E8A-4147-A177-3AD203B41FA5}">
                          <a16:colId xmlns:a16="http://schemas.microsoft.com/office/drawing/2014/main" val="3444354852"/>
                        </a:ext>
                      </a:extLst>
                    </a:gridCol>
                    <a:gridCol w="1275347">
                      <a:extLst>
                        <a:ext uri="{9D8B030D-6E8A-4147-A177-3AD203B41FA5}">
                          <a16:colId xmlns:a16="http://schemas.microsoft.com/office/drawing/2014/main" val="1090745027"/>
                        </a:ext>
                      </a:extLst>
                    </a:gridCol>
                    <a:gridCol w="986590">
                      <a:extLst>
                        <a:ext uri="{9D8B030D-6E8A-4147-A177-3AD203B41FA5}">
                          <a16:colId xmlns:a16="http://schemas.microsoft.com/office/drawing/2014/main" val="4007621453"/>
                        </a:ext>
                      </a:extLst>
                    </a:gridCol>
                    <a:gridCol w="1143001">
                      <a:extLst>
                        <a:ext uri="{9D8B030D-6E8A-4147-A177-3AD203B41FA5}">
                          <a16:colId xmlns:a16="http://schemas.microsoft.com/office/drawing/2014/main" val="576347547"/>
                        </a:ext>
                      </a:extLst>
                    </a:gridCol>
                  </a:tblGrid>
                  <a:tr h="1200691">
                    <a:tc>
                      <a:txBody>
                        <a:bodyPr/>
                        <a:lstStyle/>
                        <a:p>
                          <a:r>
                            <a:rPr lang="en-LK" sz="1600" dirty="0">
                              <a:latin typeface="Times New Roman" panose="02020603050405020304" pitchFamily="18" charset="0"/>
                              <a:cs typeface="Times New Roman" panose="02020603050405020304" pitchFamily="18" charset="0"/>
                            </a:rPr>
                            <a:t>Feature</a:t>
                          </a:r>
                        </a:p>
                      </a:txBody>
                      <a:tcPr/>
                    </a:tc>
                    <a:tc>
                      <a:txBody>
                        <a:bodyPr/>
                        <a:lstStyle/>
                        <a:p>
                          <a:r>
                            <a:rPr lang="en-GB" sz="1600" b="1" i="0" kern="1200" dirty="0">
                              <a:solidFill>
                                <a:schemeClr val="lt1"/>
                              </a:solidFill>
                              <a:effectLst/>
                              <a:latin typeface="Times New Roman" panose="02020603050405020304" pitchFamily="18" charset="0"/>
                              <a:ea typeface="+mn-ea"/>
                              <a:cs typeface="Times New Roman" panose="02020603050405020304" pitchFamily="18" charset="0"/>
                            </a:rPr>
                            <a:t>Sophos Email Protection</a:t>
                          </a:r>
                          <a:endParaRPr lang="en-LK" sz="1600" b="1" dirty="0">
                            <a:latin typeface="Times New Roman" panose="02020603050405020304" pitchFamily="18" charset="0"/>
                            <a:cs typeface="Times New Roman" panose="02020603050405020304" pitchFamily="18" charset="0"/>
                          </a:endParaRPr>
                        </a:p>
                      </a:txBody>
                      <a:tcPr/>
                    </a:tc>
                    <a:tc>
                      <a:txBody>
                        <a:bodyPr/>
                        <a:lstStyle/>
                        <a:p>
                          <a:r>
                            <a:rPr lang="en-GB" sz="1600" b="1" i="0" kern="1200" dirty="0">
                              <a:solidFill>
                                <a:schemeClr val="lt1"/>
                              </a:solidFill>
                              <a:effectLst/>
                              <a:latin typeface="Times New Roman" panose="02020603050405020304" pitchFamily="18" charset="0"/>
                              <a:ea typeface="+mn-ea"/>
                              <a:cs typeface="Times New Roman" panose="02020603050405020304" pitchFamily="18" charset="0"/>
                            </a:rPr>
                            <a:t>Trustwave Secure Email Gateway</a:t>
                          </a:r>
                          <a:endParaRPr lang="en-LK" sz="1600" b="1" dirty="0">
                            <a:latin typeface="Times New Roman" panose="02020603050405020304" pitchFamily="18" charset="0"/>
                            <a:cs typeface="Times New Roman" panose="02020603050405020304" pitchFamily="18" charset="0"/>
                          </a:endParaRPr>
                        </a:p>
                      </a:txBody>
                      <a:tcPr/>
                    </a:tc>
                    <a:tc>
                      <a:txBody>
                        <a:bodyPr/>
                        <a:lstStyle/>
                        <a:p>
                          <a:r>
                            <a:rPr lang="en-GB" sz="1600" b="1" i="0" kern="1200" dirty="0">
                              <a:solidFill>
                                <a:schemeClr val="lt1"/>
                              </a:solidFill>
                              <a:effectLst/>
                              <a:latin typeface="Times New Roman" panose="02020603050405020304" pitchFamily="18" charset="0"/>
                              <a:ea typeface="+mn-ea"/>
                              <a:cs typeface="Times New Roman" panose="02020603050405020304" pitchFamily="18" charset="0"/>
                            </a:rPr>
                            <a:t>Barracuda Email Security Gateway</a:t>
                          </a:r>
                          <a:endParaRPr lang="en-LK" sz="1600" b="1" dirty="0">
                            <a:latin typeface="Times New Roman" panose="02020603050405020304" pitchFamily="18" charset="0"/>
                            <a:cs typeface="Times New Roman" panose="02020603050405020304" pitchFamily="18" charset="0"/>
                          </a:endParaRPr>
                        </a:p>
                      </a:txBody>
                      <a:tcPr/>
                    </a:tc>
                    <a:tc>
                      <a:txBody>
                        <a:bodyPr/>
                        <a:lstStyle/>
                        <a:p>
                          <a:r>
                            <a:rPr lang="en-GB" sz="1600" b="1" i="0" kern="1200" dirty="0" err="1">
                              <a:solidFill>
                                <a:schemeClr val="lt1"/>
                              </a:solidFill>
                              <a:effectLst/>
                              <a:latin typeface="Times New Roman" panose="02020603050405020304" pitchFamily="18" charset="0"/>
                              <a:ea typeface="+mn-ea"/>
                              <a:cs typeface="Times New Roman" panose="02020603050405020304" pitchFamily="18" charset="0"/>
                            </a:rPr>
                            <a:t>PhishGuard</a:t>
                          </a:r>
                          <a:endParaRPr lang="en-LK" sz="1600" b="1" dirty="0">
                            <a:latin typeface="Times New Roman" panose="02020603050405020304" pitchFamily="18" charset="0"/>
                            <a:cs typeface="Times New Roman" panose="02020603050405020304" pitchFamily="18" charset="0"/>
                          </a:endParaRPr>
                        </a:p>
                      </a:txBody>
                      <a:tcPr/>
                    </a:tc>
                    <a:tc>
                      <a:txBody>
                        <a:bodyPr/>
                        <a:lstStyle/>
                        <a:p>
                          <a:r>
                            <a:rPr lang="en-GB" sz="1600" b="1" i="0" kern="1200" dirty="0" err="1">
                              <a:solidFill>
                                <a:schemeClr val="lt1"/>
                              </a:solidFill>
                              <a:effectLst/>
                              <a:latin typeface="Times New Roman" panose="02020603050405020304" pitchFamily="18" charset="0"/>
                              <a:ea typeface="+mn-ea"/>
                              <a:cs typeface="Times New Roman" panose="02020603050405020304" pitchFamily="18" charset="0"/>
                            </a:rPr>
                            <a:t>Valimail</a:t>
                          </a:r>
                          <a:endParaRPr lang="en-LK" sz="1600" b="1" dirty="0">
                            <a:latin typeface="Times New Roman" panose="02020603050405020304" pitchFamily="18" charset="0"/>
                            <a:cs typeface="Times New Roman" panose="02020603050405020304" pitchFamily="18" charset="0"/>
                          </a:endParaRPr>
                        </a:p>
                      </a:txBody>
                      <a:tcPr/>
                    </a:tc>
                    <a:tc>
                      <a:txBody>
                        <a:bodyPr/>
                        <a:lstStyle/>
                        <a:p>
                          <a:r>
                            <a:rPr lang="en-LK" sz="1600" b="1" dirty="0">
                              <a:latin typeface="Times New Roman" panose="02020603050405020304" pitchFamily="18" charset="0"/>
                              <a:cs typeface="Times New Roman" panose="02020603050405020304" pitchFamily="18" charset="0"/>
                            </a:rPr>
                            <a:t>Proposed System</a:t>
                          </a:r>
                        </a:p>
                      </a:txBody>
                      <a:tcPr/>
                    </a:tc>
                    <a:extLst>
                      <a:ext uri="{0D108BD9-81ED-4DB2-BD59-A6C34878D82A}">
                        <a16:rowId xmlns:a16="http://schemas.microsoft.com/office/drawing/2014/main" val="1525240081"/>
                      </a:ext>
                    </a:extLst>
                  </a:tr>
                  <a:tr h="678625">
                    <a:tc>
                      <a:txBody>
                        <a:bodyPr/>
                        <a:lstStyle/>
                        <a:p>
                          <a:r>
                            <a:rPr lang="en-LK" sz="1600" b="1" dirty="0">
                              <a:latin typeface="Times New Roman" panose="02020603050405020304" pitchFamily="18" charset="0"/>
                              <a:cs typeface="Times New Roman" panose="02020603050405020304" pitchFamily="18" charset="0"/>
                            </a:rPr>
                            <a:t>Use</a:t>
                          </a:r>
                          <a:r>
                            <a:rPr lang="en-LK" sz="1600" dirty="0">
                              <a:latin typeface="Times New Roman" panose="02020603050405020304" pitchFamily="18" charset="0"/>
                              <a:cs typeface="Times New Roman" panose="02020603050405020304" pitchFamily="18" charset="0"/>
                            </a:rPr>
                            <a:t> </a:t>
                          </a:r>
                          <a:r>
                            <a:rPr lang="en-US" sz="1600" b="1" kern="1200" dirty="0">
                              <a:solidFill>
                                <a:schemeClr val="dk1"/>
                              </a:solidFill>
                              <a:effectLst/>
                              <a:latin typeface="Times New Roman" panose="02020603050405020304" pitchFamily="18" charset="0"/>
                              <a:ea typeface="+mn-ea"/>
                              <a:cs typeface="Times New Roman" panose="02020603050405020304" pitchFamily="18" charset="0"/>
                            </a:rPr>
                            <a:t>Unsupervised Learning and Advanced Techniques</a:t>
                          </a:r>
                          <a:r>
                            <a:rPr lang="en-LK" sz="1600" dirty="0">
                              <a:effectLst/>
                              <a:latin typeface="Times New Roman" panose="02020603050405020304" pitchFamily="18" charset="0"/>
                              <a:cs typeface="Times New Roman" panose="02020603050405020304" pitchFamily="18" charset="0"/>
                            </a:rPr>
                            <a:t> </a:t>
                          </a:r>
                          <a:endParaRPr lang="en-LK" sz="1600" dirty="0">
                            <a:latin typeface="Times New Roman" panose="02020603050405020304" pitchFamily="18" charset="0"/>
                            <a:cs typeface="Times New Roman" panose="02020603050405020304" pitchFamily="18" charset="0"/>
                          </a:endParaRPr>
                        </a:p>
                      </a:txBody>
                      <a:tcPr/>
                    </a:tc>
                    <a:tc>
                      <a:txBody>
                        <a:bodyPr/>
                        <a:lstStyle/>
                        <a:p>
                          <a:endParaRPr lang="en-LK"/>
                        </a:p>
                      </a:txBody>
                      <a:tcPr>
                        <a:blipFill>
                          <a:blip r:embed="rId3"/>
                          <a:stretch>
                            <a:fillRect l="-290217" t="-183019" r="-505435" b="-55094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endParaRPr lang="en-LK"/>
                        </a:p>
                      </a:txBody>
                      <a:tcPr>
                        <a:blipFill>
                          <a:blip r:embed="rId3"/>
                          <a:stretch>
                            <a:fillRect l="-813333" t="-183019" r="-2222" b="-550943"/>
                          </a:stretch>
                        </a:blipFill>
                      </a:tcPr>
                    </a:tc>
                    <a:extLst>
                      <a:ext uri="{0D108BD9-81ED-4DB2-BD59-A6C34878D82A}">
                        <a16:rowId xmlns:a16="http://schemas.microsoft.com/office/drawing/2014/main" val="504668072"/>
                      </a:ext>
                    </a:extLst>
                  </a:tr>
                  <a:tr h="678625">
                    <a:tc>
                      <a:txBody>
                        <a:bodyPr/>
                        <a:lstStyle/>
                        <a:p>
                          <a:r>
                            <a:rPr lang="en-US" sz="1600" b="1" kern="1200" dirty="0">
                              <a:solidFill>
                                <a:schemeClr val="dk1"/>
                              </a:solidFill>
                              <a:effectLst/>
                              <a:latin typeface="Times New Roman" panose="02020603050405020304" pitchFamily="18" charset="0"/>
                              <a:ea typeface="+mn-ea"/>
                              <a:cs typeface="Times New Roman" panose="02020603050405020304" pitchFamily="18" charset="0"/>
                            </a:rPr>
                            <a:t>Address the issue of Imbalanced Datasets</a:t>
                          </a:r>
                          <a:endParaRPr lang="en-LK" sz="1600" dirty="0">
                            <a:latin typeface="Times New Roman" panose="02020603050405020304" pitchFamily="18" charset="0"/>
                            <a:cs typeface="Times New Roman" panose="02020603050405020304" pitchFamily="18" charset="0"/>
                          </a:endParaRPr>
                        </a:p>
                      </a:txBody>
                      <a:tcPr/>
                    </a:tc>
                    <a:tc>
                      <a:txBody>
                        <a:bodyPr/>
                        <a:lstStyle/>
                        <a:p>
                          <a:endParaRPr lang="en-LK"/>
                        </a:p>
                      </a:txBody>
                      <a:tcPr>
                        <a:blipFill>
                          <a:blip r:embed="rId3"/>
                          <a:stretch>
                            <a:fillRect l="-290217" t="-277778" r="-505435" b="-440741"/>
                          </a:stretch>
                        </a:blipFill>
                      </a:tcPr>
                    </a:tc>
                    <a:tc>
                      <a:txBody>
                        <a:bodyPr/>
                        <a:lstStyle/>
                        <a:p>
                          <a:endParaRPr lang="en-LK"/>
                        </a:p>
                      </a:txBody>
                      <a:tcPr>
                        <a:blipFill>
                          <a:blip r:embed="rId3"/>
                          <a:stretch>
                            <a:fillRect l="-351961" t="-277778" r="-355882" b="-440741"/>
                          </a:stretch>
                        </a:blipFill>
                      </a:tcPr>
                    </a:tc>
                    <a:tc>
                      <a:txBody>
                        <a:bodyPr/>
                        <a:lstStyle/>
                        <a:p>
                          <a:endParaRPr lang="en-LK"/>
                        </a:p>
                      </a:txBody>
                      <a:tcPr>
                        <a:blipFill>
                          <a:blip r:embed="rId3"/>
                          <a:stretch>
                            <a:fillRect l="-501087" t="-277778" r="-294565" b="-44074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algn="ctr"/>
                          <a:r>
                            <a:rPr lang="en-LK" dirty="0">
                              <a:latin typeface="Times New Roman" panose="02020603050405020304" pitchFamily="18" charset="0"/>
                              <a:cs typeface="Times New Roman" panose="02020603050405020304" pitchFamily="18" charset="0"/>
                            </a:rPr>
                            <a:t>❌</a:t>
                          </a:r>
                        </a:p>
                      </a:txBody>
                      <a:tcPr/>
                    </a:tc>
                    <a:tc>
                      <a:txBody>
                        <a:bodyPr/>
                        <a:lstStyle/>
                        <a:p>
                          <a:endParaRPr lang="en-LK"/>
                        </a:p>
                      </a:txBody>
                      <a:tcPr>
                        <a:blipFill>
                          <a:blip r:embed="rId3"/>
                          <a:stretch>
                            <a:fillRect l="-813333" t="-277778" r="-2222" b="-440741"/>
                          </a:stretch>
                        </a:blipFill>
                      </a:tcPr>
                    </a:tc>
                    <a:extLst>
                      <a:ext uri="{0D108BD9-81ED-4DB2-BD59-A6C34878D82A}">
                        <a16:rowId xmlns:a16="http://schemas.microsoft.com/office/drawing/2014/main" val="1457780807"/>
                      </a:ext>
                    </a:extLst>
                  </a:tr>
                  <a:tr h="678625">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 Use Datasets that have Large Number of Features</a:t>
                          </a:r>
                          <a:endParaRPr lang="en-LK"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9525" anchor="b"/>
                    </a:tc>
                    <a:tc>
                      <a:txBody>
                        <a:bodyPr/>
                        <a:lstStyle/>
                        <a:p>
                          <a:endParaRPr lang="en-LK"/>
                        </a:p>
                      </a:txBody>
                      <a:tcPr>
                        <a:blipFill>
                          <a:blip r:embed="rId3"/>
                          <a:stretch>
                            <a:fillRect l="-290217" t="-384906" r="-505435" b="-349057"/>
                          </a:stretch>
                        </a:blipFill>
                      </a:tcPr>
                    </a:tc>
                    <a:tc>
                      <a:txBody>
                        <a:bodyPr/>
                        <a:lstStyle/>
                        <a:p>
                          <a:endParaRPr lang="en-LK"/>
                        </a:p>
                      </a:txBody>
                      <a:tcPr>
                        <a:blipFill>
                          <a:blip r:embed="rId3"/>
                          <a:stretch>
                            <a:fillRect l="-351961" t="-384906" r="-355882" b="-349057"/>
                          </a:stretch>
                        </a:blipFill>
                      </a:tcPr>
                    </a:tc>
                    <a:tc>
                      <a:txBody>
                        <a:bodyPr/>
                        <a:lstStyle/>
                        <a:p>
                          <a:endParaRPr lang="en-LK"/>
                        </a:p>
                      </a:txBody>
                      <a:tcPr>
                        <a:blipFill>
                          <a:blip r:embed="rId3"/>
                          <a:stretch>
                            <a:fillRect l="-501087" t="-384906" r="-294565" b="-34905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endParaRPr lang="en-LK"/>
                        </a:p>
                      </a:txBody>
                      <a:tcPr>
                        <a:blipFill>
                          <a:blip r:embed="rId3"/>
                          <a:stretch>
                            <a:fillRect l="-838462" t="-384906" r="-117949" b="-349057"/>
                          </a:stretch>
                        </a:blipFill>
                      </a:tcPr>
                    </a:tc>
                    <a:tc>
                      <a:txBody>
                        <a:bodyPr/>
                        <a:lstStyle/>
                        <a:p>
                          <a:endParaRPr lang="en-LK"/>
                        </a:p>
                      </a:txBody>
                      <a:tcPr>
                        <a:blipFill>
                          <a:blip r:embed="rId3"/>
                          <a:stretch>
                            <a:fillRect l="-813333" t="-384906" r="-2222" b="-349057"/>
                          </a:stretch>
                        </a:blipFill>
                      </a:tcPr>
                    </a:tc>
                    <a:extLst>
                      <a:ext uri="{0D108BD9-81ED-4DB2-BD59-A6C34878D82A}">
                        <a16:rowId xmlns:a16="http://schemas.microsoft.com/office/drawing/2014/main" val="3657152192"/>
                      </a:ext>
                    </a:extLst>
                  </a:tr>
                  <a:tr h="678625">
                    <a:tc>
                      <a:txBody>
                        <a:bodyPr/>
                        <a:lstStyle/>
                        <a:p>
                          <a:r>
                            <a:rPr lang="en-US" sz="1600" b="1" kern="1200" dirty="0">
                              <a:solidFill>
                                <a:schemeClr val="dk1"/>
                              </a:solidFill>
                              <a:effectLst/>
                              <a:latin typeface="Times New Roman" panose="02020603050405020304" pitchFamily="18" charset="0"/>
                              <a:ea typeface="+mn-ea"/>
                              <a:cs typeface="Times New Roman" panose="02020603050405020304" pitchFamily="18" charset="0"/>
                            </a:rPr>
                            <a:t>Detect Multiple Languages including Sinhala</a:t>
                          </a:r>
                          <a:r>
                            <a:rPr lang="en-LK" sz="1600" b="1" kern="1200" dirty="0">
                              <a:solidFill>
                                <a:schemeClr val="dk1"/>
                              </a:solidFill>
                              <a:effectLst/>
                              <a:latin typeface="Times New Roman" panose="02020603050405020304" pitchFamily="18" charset="0"/>
                              <a:ea typeface="+mn-ea"/>
                              <a:cs typeface="Times New Roman" panose="02020603050405020304" pitchFamily="18" charset="0"/>
                            </a:rPr>
                            <a:t>[2]</a:t>
                          </a:r>
                          <a:endParaRPr lang="en-LK" sz="16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endParaRPr lang="en-LK"/>
                        </a:p>
                      </a:txBody>
                      <a:tcPr>
                        <a:blipFill>
                          <a:blip r:embed="rId3"/>
                          <a:stretch>
                            <a:fillRect l="-813333" t="-475926" r="-2222" b="-242593"/>
                          </a:stretch>
                        </a:blipFill>
                      </a:tcPr>
                    </a:tc>
                    <a:extLst>
                      <a:ext uri="{0D108BD9-81ED-4DB2-BD59-A6C34878D82A}">
                        <a16:rowId xmlns:a16="http://schemas.microsoft.com/office/drawing/2014/main" val="4015068560"/>
                      </a:ext>
                    </a:extLst>
                  </a:tr>
                  <a:tr h="436780">
                    <a:tc>
                      <a:txBody>
                        <a:bodyPr/>
                        <a:lstStyle/>
                        <a:p>
                          <a:r>
                            <a:rPr lang="en-GB" sz="1600" b="1" dirty="0">
                              <a:latin typeface="Times New Roman" panose="02020603050405020304" pitchFamily="18" charset="0"/>
                              <a:cs typeface="Times New Roman" panose="02020603050405020304" pitchFamily="18" charset="0"/>
                            </a:rPr>
                            <a:t>Auto blocking phishing emails</a:t>
                          </a:r>
                          <a:endParaRPr lang="en-LK" sz="1600" b="1" dirty="0">
                            <a:latin typeface="Times New Roman" panose="02020603050405020304" pitchFamily="18" charset="0"/>
                            <a:cs typeface="Times New Roman" panose="02020603050405020304" pitchFamily="18" charset="0"/>
                          </a:endParaRPr>
                        </a:p>
                      </a:txBody>
                      <a:tcPr/>
                    </a:tc>
                    <a:tc>
                      <a:txBody>
                        <a:bodyPr/>
                        <a:lstStyle/>
                        <a:p>
                          <a:endParaRPr lang="en-LK"/>
                        </a:p>
                      </a:txBody>
                      <a:tcPr>
                        <a:blipFill>
                          <a:blip r:embed="rId3"/>
                          <a:stretch>
                            <a:fillRect l="-290217" t="-914706" r="-505435" b="-285294"/>
                          </a:stretch>
                        </a:blipFill>
                      </a:tcPr>
                    </a:tc>
                    <a:tc>
                      <a:txBody>
                        <a:bodyPr/>
                        <a:lstStyle/>
                        <a:p>
                          <a:endParaRPr lang="en-LK"/>
                        </a:p>
                      </a:txBody>
                      <a:tcPr>
                        <a:blipFill>
                          <a:blip r:embed="rId3"/>
                          <a:stretch>
                            <a:fillRect l="-351961" t="-914706" r="-355882" b="-285294"/>
                          </a:stretch>
                        </a:blipFill>
                      </a:tcPr>
                    </a:tc>
                    <a:tc>
                      <a:txBody>
                        <a:bodyPr/>
                        <a:lstStyle/>
                        <a:p>
                          <a:endParaRPr lang="en-LK"/>
                        </a:p>
                      </a:txBody>
                      <a:tcPr>
                        <a:blipFill>
                          <a:blip r:embed="rId3"/>
                          <a:stretch>
                            <a:fillRect l="-501087" t="-914706" r="-294565" b="-28529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endParaRPr lang="en-LK"/>
                        </a:p>
                      </a:txBody>
                      <a:tcPr>
                        <a:blipFill>
                          <a:blip r:embed="rId3"/>
                          <a:stretch>
                            <a:fillRect l="-838462" t="-914706" r="-117949" b="-285294"/>
                          </a:stretch>
                        </a:blipFill>
                      </a:tcPr>
                    </a:tc>
                    <a:tc>
                      <a:txBody>
                        <a:bodyPr/>
                        <a:lstStyle/>
                        <a:p>
                          <a:endParaRPr lang="en-LK"/>
                        </a:p>
                      </a:txBody>
                      <a:tcPr>
                        <a:blipFill>
                          <a:blip r:embed="rId3"/>
                          <a:stretch>
                            <a:fillRect l="-813333" t="-914706" r="-2222" b="-285294"/>
                          </a:stretch>
                        </a:blipFill>
                      </a:tcPr>
                    </a:tc>
                    <a:extLst>
                      <a:ext uri="{0D108BD9-81ED-4DB2-BD59-A6C34878D82A}">
                        <a16:rowId xmlns:a16="http://schemas.microsoft.com/office/drawing/2014/main" val="1778515082"/>
                      </a:ext>
                    </a:extLst>
                  </a:tr>
                  <a:tr h="404305">
                    <a:tc>
                      <a:txBody>
                        <a:bodyPr/>
                        <a:lstStyle/>
                        <a:p>
                          <a:r>
                            <a:rPr lang="en-LK" sz="1600" b="1" dirty="0">
                              <a:latin typeface="Times New Roman" panose="02020603050405020304" pitchFamily="18" charset="0"/>
                              <a:cs typeface="Times New Roman" panose="02020603050405020304" pitchFamily="18" charset="0"/>
                            </a:rPr>
                            <a:t>Sentiment Analysis</a:t>
                          </a:r>
                        </a:p>
                      </a:txBody>
                      <a:tcPr/>
                    </a:tc>
                    <a:tc>
                      <a:txBody>
                        <a:bodyPr/>
                        <a:lstStyle/>
                        <a:p>
                          <a:endParaRPr lang="en-LK"/>
                        </a:p>
                      </a:txBody>
                      <a:tcPr>
                        <a:blipFill>
                          <a:blip r:embed="rId3"/>
                          <a:stretch>
                            <a:fillRect l="-290217" t="-1078125" r="-505435" b="-20312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endParaRPr lang="en-LK"/>
                        </a:p>
                      </a:txBody>
                      <a:tcPr>
                        <a:blipFill>
                          <a:blip r:embed="rId3"/>
                          <a:stretch>
                            <a:fillRect l="-813333" t="-1078125" r="-2222" b="-203125"/>
                          </a:stretch>
                        </a:blipFill>
                      </a:tcPr>
                    </a:tc>
                    <a:extLst>
                      <a:ext uri="{0D108BD9-81ED-4DB2-BD59-A6C34878D82A}">
                        <a16:rowId xmlns:a16="http://schemas.microsoft.com/office/drawing/2014/main" val="1048024145"/>
                      </a:ext>
                    </a:extLst>
                  </a:tr>
                  <a:tr h="404305">
                    <a:tc>
                      <a:txBody>
                        <a:bodyPr/>
                        <a:lstStyle/>
                        <a:p>
                          <a:r>
                            <a:rPr lang="en-LK" sz="1600" b="1" dirty="0">
                              <a:latin typeface="Times New Roman" panose="02020603050405020304" pitchFamily="18" charset="0"/>
                              <a:cs typeface="Times New Roman" panose="02020603050405020304" pitchFamily="18" charset="0"/>
                            </a:rPr>
                            <a:t>Mobile App</a:t>
                          </a:r>
                        </a:p>
                      </a:txBody>
                      <a:tcPr/>
                    </a:tc>
                    <a:tc>
                      <a:txBody>
                        <a:bodyPr/>
                        <a:lstStyle/>
                        <a:p>
                          <a:endParaRPr lang="en-LK"/>
                        </a:p>
                      </a:txBody>
                      <a:tcPr>
                        <a:blipFill>
                          <a:blip r:embed="rId3"/>
                          <a:stretch>
                            <a:fillRect l="-290217" t="-1178125" r="-505435" b="-10312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endParaRPr lang="en-LK"/>
                        </a:p>
                      </a:txBody>
                      <a:tcPr>
                        <a:blipFill>
                          <a:blip r:embed="rId3"/>
                          <a:stretch>
                            <a:fillRect l="-501087" t="-1178125" r="-294565" b="-103125"/>
                          </a:stretch>
                        </a:blipFill>
                      </a:tcPr>
                    </a:tc>
                    <a:tc>
                      <a:txBody>
                        <a:bodyPr/>
                        <a:lstStyle/>
                        <a:p>
                          <a:endParaRPr lang="en-LK"/>
                        </a:p>
                      </a:txBody>
                      <a:tcPr>
                        <a:blipFill>
                          <a:blip r:embed="rId3"/>
                          <a:stretch>
                            <a:fillRect l="-547525" t="-1178125" r="-168317" b="-10312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LK" dirty="0">
                              <a:latin typeface="Times New Roman" panose="02020603050405020304" pitchFamily="18" charset="0"/>
                              <a:cs typeface="Times New Roman" panose="02020603050405020304" pitchFamily="18" charset="0"/>
                            </a:rPr>
                            <a:t>❌</a:t>
                          </a:r>
                        </a:p>
                      </a:txBody>
                      <a:tcPr/>
                    </a:tc>
                    <a:tc>
                      <a:txBody>
                        <a:bodyPr/>
                        <a:lstStyle/>
                        <a:p>
                          <a:endParaRPr lang="en-LK"/>
                        </a:p>
                      </a:txBody>
                      <a:tcPr>
                        <a:blipFill>
                          <a:blip r:embed="rId3"/>
                          <a:stretch>
                            <a:fillRect l="-813333" t="-1178125" r="-2222" b="-103125"/>
                          </a:stretch>
                        </a:blipFill>
                      </a:tcPr>
                    </a:tc>
                    <a:extLst>
                      <a:ext uri="{0D108BD9-81ED-4DB2-BD59-A6C34878D82A}">
                        <a16:rowId xmlns:a16="http://schemas.microsoft.com/office/drawing/2014/main" val="143077302"/>
                      </a:ext>
                    </a:extLst>
                  </a:tr>
                  <a:tr h="404305">
                    <a:tc>
                      <a:txBody>
                        <a:bodyPr/>
                        <a:lstStyle/>
                        <a:p>
                          <a:r>
                            <a:rPr lang="en-GB" sz="1600" b="1" i="0" kern="1200" dirty="0">
                              <a:solidFill>
                                <a:schemeClr val="dk1"/>
                              </a:solidFill>
                              <a:effectLst/>
                              <a:latin typeface="Times New Roman" panose="02020603050405020304" pitchFamily="18" charset="0"/>
                              <a:ea typeface="+mn-ea"/>
                              <a:cs typeface="Times New Roman" panose="02020603050405020304" pitchFamily="18" charset="0"/>
                            </a:rPr>
                            <a:t>Warning Notification</a:t>
                          </a:r>
                          <a:endParaRPr lang="en-LK" sz="1600" dirty="0">
                            <a:latin typeface="Times New Roman" panose="02020603050405020304" pitchFamily="18" charset="0"/>
                            <a:cs typeface="Times New Roman" panose="02020603050405020304" pitchFamily="18" charset="0"/>
                          </a:endParaRPr>
                        </a:p>
                      </a:txBody>
                      <a:tcPr/>
                    </a:tc>
                    <a:tc>
                      <a:txBody>
                        <a:bodyPr/>
                        <a:lstStyle/>
                        <a:p>
                          <a:endParaRPr lang="en-LK"/>
                        </a:p>
                      </a:txBody>
                      <a:tcPr>
                        <a:blipFill>
                          <a:blip r:embed="rId3"/>
                          <a:stretch>
                            <a:fillRect l="-290217" t="-1278125" r="-505435" b="-3125"/>
                          </a:stretch>
                        </a:blipFill>
                      </a:tcPr>
                    </a:tc>
                    <a:tc>
                      <a:txBody>
                        <a:bodyPr/>
                        <a:lstStyle/>
                        <a:p>
                          <a:endParaRPr lang="en-LK"/>
                        </a:p>
                      </a:txBody>
                      <a:tcPr>
                        <a:blipFill>
                          <a:blip r:embed="rId3"/>
                          <a:stretch>
                            <a:fillRect l="-351961" t="-1278125" r="-355882" b="-3125"/>
                          </a:stretch>
                        </a:blipFill>
                      </a:tcPr>
                    </a:tc>
                    <a:tc>
                      <a:txBody>
                        <a:bodyPr/>
                        <a:lstStyle/>
                        <a:p>
                          <a:endParaRPr lang="en-LK"/>
                        </a:p>
                      </a:txBody>
                      <a:tcPr>
                        <a:blipFill>
                          <a:blip r:embed="rId3"/>
                          <a:stretch>
                            <a:fillRect l="-501087" t="-1278125" r="-294565" b="-3125"/>
                          </a:stretch>
                        </a:blipFill>
                      </a:tcPr>
                    </a:tc>
                    <a:tc>
                      <a:txBody>
                        <a:bodyPr/>
                        <a:lstStyle/>
                        <a:p>
                          <a:endParaRPr lang="en-LK"/>
                        </a:p>
                      </a:txBody>
                      <a:tcPr>
                        <a:blipFill>
                          <a:blip r:embed="rId3"/>
                          <a:stretch>
                            <a:fillRect l="-547525" t="-1278125" r="-168317" b="-3125"/>
                          </a:stretch>
                        </a:blipFill>
                      </a:tcPr>
                    </a:tc>
                    <a:tc>
                      <a:txBody>
                        <a:bodyPr/>
                        <a:lstStyle/>
                        <a:p>
                          <a:endParaRPr lang="en-LK"/>
                        </a:p>
                      </a:txBody>
                      <a:tcPr>
                        <a:blipFill>
                          <a:blip r:embed="rId3"/>
                          <a:stretch>
                            <a:fillRect l="-838462" t="-1278125" r="-117949" b="-3125"/>
                          </a:stretch>
                        </a:blipFill>
                      </a:tcPr>
                    </a:tc>
                    <a:tc>
                      <a:txBody>
                        <a:bodyPr/>
                        <a:lstStyle/>
                        <a:p>
                          <a:endParaRPr lang="en-LK"/>
                        </a:p>
                      </a:txBody>
                      <a:tcPr>
                        <a:blipFill>
                          <a:blip r:embed="rId3"/>
                          <a:stretch>
                            <a:fillRect l="-813333" t="-1278125" r="-2222" b="-3125"/>
                          </a:stretch>
                        </a:blipFill>
                      </a:tcPr>
                    </a:tc>
                    <a:extLst>
                      <a:ext uri="{0D108BD9-81ED-4DB2-BD59-A6C34878D82A}">
                        <a16:rowId xmlns:a16="http://schemas.microsoft.com/office/drawing/2014/main" val="2208436682"/>
                      </a:ext>
                    </a:extLst>
                  </a:tr>
                </a:tbl>
              </a:graphicData>
            </a:graphic>
          </p:graphicFrame>
        </mc:Fallback>
      </mc:AlternateContent>
    </p:spTree>
    <p:extLst>
      <p:ext uri="{BB962C8B-B14F-4D97-AF65-F5344CB8AC3E}">
        <p14:creationId xmlns:p14="http://schemas.microsoft.com/office/powerpoint/2010/main" val="3340432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3" name="Picture 2">
            <a:extLst>
              <a:ext uri="{FF2B5EF4-FFF2-40B4-BE49-F238E27FC236}">
                <a16:creationId xmlns:a16="http://schemas.microsoft.com/office/drawing/2014/main" id="{C3F101E1-11DC-3BA2-6891-2296D3D43B1C}"/>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350499" y="689215"/>
            <a:ext cx="9214338" cy="5405907"/>
          </a:xfrm>
          <a:prstGeom prst="rect">
            <a:avLst/>
          </a:prstGeom>
        </p:spPr>
      </p:pic>
      <p:sp>
        <p:nvSpPr>
          <p:cNvPr id="563" name="Google Shape;56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000"/>
              <a:buFont typeface="Times New Roman"/>
              <a:buNone/>
            </a:pPr>
            <a:r>
              <a:rPr lang="en-US" sz="4000" b="1" dirty="0">
                <a:latin typeface="Times New Roman"/>
                <a:ea typeface="Times New Roman"/>
                <a:cs typeface="Times New Roman"/>
                <a:sym typeface="Times New Roman"/>
              </a:rPr>
              <a:t>RESEARCH PROBLEM</a:t>
            </a:r>
            <a:endParaRPr dirty="0"/>
          </a:p>
        </p:txBody>
      </p:sp>
      <p:sp>
        <p:nvSpPr>
          <p:cNvPr id="564" name="Google Shape;564;p28"/>
          <p:cNvSpPr txBox="1">
            <a:spLocks noGrp="1"/>
          </p:cNvSpPr>
          <p:nvPr>
            <p:ph type="body" idx="1"/>
          </p:nvPr>
        </p:nvSpPr>
        <p:spPr>
          <a:xfrm>
            <a:off x="838200" y="1690688"/>
            <a:ext cx="10515600" cy="4351338"/>
          </a:xfrm>
          <a:prstGeom prst="rect">
            <a:avLst/>
          </a:prstGeom>
          <a:noFill/>
          <a:ln>
            <a:noFill/>
          </a:ln>
        </p:spPr>
        <p:txBody>
          <a:bodyPr spcFirstLastPara="1" wrap="square" lIns="91425" tIns="45700" rIns="91425" bIns="45700" anchor="t" anchorCtr="0">
            <a:normAutofit/>
          </a:bodyPr>
          <a:lstStyle/>
          <a:p>
            <a:pPr marL="342900" lvl="0" algn="l" rtl="0">
              <a:lnSpc>
                <a:spcPct val="90000"/>
              </a:lnSpc>
              <a:spcBef>
                <a:spcPts val="0"/>
              </a:spcBef>
              <a:spcAft>
                <a:spcPts val="0"/>
              </a:spcAft>
              <a:buClr>
                <a:srgbClr val="000000"/>
              </a:buClr>
              <a:buSzPts val="1883"/>
              <a:buFont typeface="Wingdings" pitchFamily="2" charset="2"/>
              <a:buChar char="v"/>
            </a:pPr>
            <a:r>
              <a:rPr lang="en-US" dirty="0">
                <a:solidFill>
                  <a:srgbClr val="000000"/>
                </a:solidFill>
                <a:latin typeface="Times New Roman" panose="02020603050405020304" pitchFamily="18" charset="0"/>
                <a:ea typeface="Times New Roman"/>
                <a:cs typeface="Times New Roman" panose="02020603050405020304" pitchFamily="18" charset="0"/>
                <a:sym typeface="Times New Roman"/>
              </a:rPr>
              <a:t>How to use unsupervised learning or other advanced techniques for detecting phishing emails.</a:t>
            </a:r>
            <a:endParaRPr dirty="0">
              <a:latin typeface="Times New Roman" panose="02020603050405020304" pitchFamily="18" charset="0"/>
              <a:cs typeface="Times New Roman" panose="02020603050405020304" pitchFamily="18" charset="0"/>
            </a:endParaRPr>
          </a:p>
          <a:p>
            <a:pPr marL="342900" lvl="0" algn="l" rtl="0">
              <a:lnSpc>
                <a:spcPct val="90000"/>
              </a:lnSpc>
              <a:spcBef>
                <a:spcPts val="672"/>
              </a:spcBef>
              <a:spcAft>
                <a:spcPts val="0"/>
              </a:spcAft>
              <a:buClr>
                <a:srgbClr val="000000"/>
              </a:buClr>
              <a:buSzPts val="1883"/>
              <a:buFont typeface="Wingdings" pitchFamily="2" charset="2"/>
              <a:buChar char="v"/>
            </a:pPr>
            <a:r>
              <a:rPr lang="en-US" dirty="0">
                <a:solidFill>
                  <a:srgbClr val="000000"/>
                </a:solidFill>
                <a:latin typeface="Times New Roman" panose="02020603050405020304" pitchFamily="18" charset="0"/>
                <a:ea typeface="Times New Roman"/>
                <a:cs typeface="Times New Roman" panose="02020603050405020304" pitchFamily="18" charset="0"/>
                <a:sym typeface="Times New Roman"/>
              </a:rPr>
              <a:t>How to address the issue of imbalanced datasets, which can affect the accuracy of the model[3].</a:t>
            </a:r>
            <a:endParaRPr dirty="0">
              <a:latin typeface="Times New Roman" panose="02020603050405020304" pitchFamily="18" charset="0"/>
              <a:cs typeface="Times New Roman" panose="02020603050405020304" pitchFamily="18" charset="0"/>
            </a:endParaRPr>
          </a:p>
          <a:p>
            <a:pPr marL="342900" lvl="0" algn="l" rtl="0">
              <a:lnSpc>
                <a:spcPct val="90000"/>
              </a:lnSpc>
              <a:spcBef>
                <a:spcPts val="672"/>
              </a:spcBef>
              <a:spcAft>
                <a:spcPts val="0"/>
              </a:spcAft>
              <a:buClr>
                <a:schemeClr val="dk1"/>
              </a:buClr>
              <a:buSzPts val="1883"/>
              <a:buFont typeface="Wingdings" pitchFamily="2" charset="2"/>
              <a:buChar char="v"/>
            </a:pP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How to use datasets that have large number of features[4].</a:t>
            </a:r>
            <a:endParaRPr dirty="0">
              <a:latin typeface="Times New Roman" panose="02020603050405020304" pitchFamily="18" charset="0"/>
              <a:cs typeface="Times New Roman" panose="02020603050405020304" pitchFamily="18" charset="0"/>
            </a:endParaRPr>
          </a:p>
          <a:p>
            <a:pPr marL="342900" lvl="0" algn="l" rtl="0">
              <a:lnSpc>
                <a:spcPct val="90000"/>
              </a:lnSpc>
              <a:spcBef>
                <a:spcPts val="672"/>
              </a:spcBef>
              <a:spcAft>
                <a:spcPts val="0"/>
              </a:spcAft>
              <a:buClr>
                <a:schemeClr val="dk1"/>
              </a:buClr>
              <a:buSzPts val="1883"/>
              <a:buFont typeface="Wingdings" pitchFamily="2" charset="2"/>
              <a:buChar char="v"/>
            </a:pP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Detect phishing emails that in multiple languages include Sinhala.</a:t>
            </a:r>
            <a:endParaRPr dirty="0">
              <a:latin typeface="Times New Roman" panose="02020603050405020304" pitchFamily="18" charset="0"/>
              <a:cs typeface="Times New Roman" panose="02020603050405020304" pitchFamily="18" charset="0"/>
            </a:endParaRPr>
          </a:p>
          <a:p>
            <a:pPr marL="342900" lvl="0" algn="l" rtl="0">
              <a:lnSpc>
                <a:spcPct val="90000"/>
              </a:lnSpc>
              <a:spcBef>
                <a:spcPts val="672"/>
              </a:spcBef>
              <a:spcAft>
                <a:spcPts val="0"/>
              </a:spcAft>
              <a:buClr>
                <a:schemeClr val="dk1"/>
              </a:buClr>
              <a:buSzPts val="1883"/>
              <a:buFont typeface="Wingdings" pitchFamily="2" charset="2"/>
              <a:buChar char="v"/>
            </a:pP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How to use sentiment analysis for detect phishing emails.</a:t>
            </a:r>
            <a:endParaRPr dirty="0">
              <a:latin typeface="Times New Roman" panose="02020603050405020304" pitchFamily="18" charset="0"/>
              <a:cs typeface="Times New Roman" panose="02020603050405020304" pitchFamily="18" charset="0"/>
            </a:endParaRPr>
          </a:p>
          <a:p>
            <a:pPr marL="342900" lvl="0" algn="l" rtl="0">
              <a:lnSpc>
                <a:spcPct val="90000"/>
              </a:lnSpc>
              <a:spcBef>
                <a:spcPts val="672"/>
              </a:spcBef>
              <a:spcAft>
                <a:spcPts val="0"/>
              </a:spcAft>
              <a:buClr>
                <a:schemeClr val="dk1"/>
              </a:buClr>
              <a:buSzPts val="1883"/>
              <a:buFont typeface="Wingdings" pitchFamily="2" charset="2"/>
              <a:buChar char="v"/>
            </a:pPr>
            <a:r>
              <a:rPr lang="en-US" dirty="0">
                <a:solidFill>
                  <a:schemeClr val="dk1"/>
                </a:solidFill>
                <a:latin typeface="Times New Roman" panose="02020603050405020304" pitchFamily="18" charset="0"/>
                <a:ea typeface="Times New Roman"/>
                <a:cs typeface="Times New Roman" panose="02020603050405020304" pitchFamily="18" charset="0"/>
                <a:sym typeface="Times New Roman"/>
              </a:rPr>
              <a:t>How to make the email blocker to auto block the phishing email sender[5].</a:t>
            </a:r>
            <a:endParaRPr dirty="0">
              <a:latin typeface="Times New Roman" panose="02020603050405020304" pitchFamily="18" charset="0"/>
              <a:ea typeface="Times New Roman"/>
              <a:cs typeface="Times New Roman" panose="02020603050405020304" pitchFamily="18" charset="0"/>
              <a:sym typeface="Times New Roman"/>
            </a:endParaRPr>
          </a:p>
        </p:txBody>
      </p:sp>
      <p:sp>
        <p:nvSpPr>
          <p:cNvPr id="2" name="Rectangle 1">
            <a:extLst>
              <a:ext uri="{FF2B5EF4-FFF2-40B4-BE49-F238E27FC236}">
                <a16:creationId xmlns:a16="http://schemas.microsoft.com/office/drawing/2014/main" id="{EA9160D2-70CA-3A1F-8912-75494504D2D8}"/>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0490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9"/>
          <p:cNvSpPr txBox="1">
            <a:spLocks noGrp="1"/>
          </p:cNvSpPr>
          <p:nvPr>
            <p:ph type="title"/>
          </p:nvPr>
        </p:nvSpPr>
        <p:spPr>
          <a:xfrm>
            <a:off x="983432" y="304800"/>
            <a:ext cx="10081120" cy="792162"/>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Objectives</a:t>
            </a:r>
            <a:endParaRPr dirty="0"/>
          </a:p>
        </p:txBody>
      </p:sp>
      <p:pic>
        <p:nvPicPr>
          <p:cNvPr id="6" name="Picture 5">
            <a:extLst>
              <a:ext uri="{FF2B5EF4-FFF2-40B4-BE49-F238E27FC236}">
                <a16:creationId xmlns:a16="http://schemas.microsoft.com/office/drawing/2014/main" id="{59277DD7-E333-8FED-4491-DCA164C42B92}"/>
              </a:ext>
            </a:extLst>
          </p:cNvPr>
          <p:cNvPicPr>
            <a:picLocks noChangeAspect="1"/>
          </p:cNvPicPr>
          <p:nvPr/>
        </p:nvPicPr>
        <p:blipFill>
          <a:blip r:embed="rId3"/>
          <a:stretch>
            <a:fillRect/>
          </a:stretch>
        </p:blipFill>
        <p:spPr>
          <a:xfrm>
            <a:off x="7931968" y="138099"/>
            <a:ext cx="3276600" cy="2291478"/>
          </a:xfrm>
          <a:prstGeom prst="rect">
            <a:avLst/>
          </a:prstGeom>
        </p:spPr>
      </p:pic>
      <p:grpSp>
        <p:nvGrpSpPr>
          <p:cNvPr id="7" name="Google Shape;341;p17">
            <a:extLst>
              <a:ext uri="{FF2B5EF4-FFF2-40B4-BE49-F238E27FC236}">
                <a16:creationId xmlns:a16="http://schemas.microsoft.com/office/drawing/2014/main" id="{088103FD-E0B9-A6EB-FA61-C79EB478BB4A}"/>
              </a:ext>
            </a:extLst>
          </p:cNvPr>
          <p:cNvGrpSpPr/>
          <p:nvPr/>
        </p:nvGrpSpPr>
        <p:grpSpPr>
          <a:xfrm>
            <a:off x="983431" y="2776116"/>
            <a:ext cx="10081121" cy="2571915"/>
            <a:chOff x="0" y="619164"/>
            <a:chExt cx="10407162" cy="2571915"/>
          </a:xfrm>
        </p:grpSpPr>
        <p:sp>
          <p:nvSpPr>
            <p:cNvPr id="8" name="Google Shape;342;p17">
              <a:extLst>
                <a:ext uri="{FF2B5EF4-FFF2-40B4-BE49-F238E27FC236}">
                  <a16:creationId xmlns:a16="http://schemas.microsoft.com/office/drawing/2014/main" id="{8F0C3C2B-3842-26B7-26B0-C7829FCB361C}"/>
                </a:ext>
              </a:extLst>
            </p:cNvPr>
            <p:cNvSpPr/>
            <p:nvPr/>
          </p:nvSpPr>
          <p:spPr>
            <a:xfrm>
              <a:off x="0" y="619164"/>
              <a:ext cx="10407162" cy="1143073"/>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43;p17">
              <a:extLst>
                <a:ext uri="{FF2B5EF4-FFF2-40B4-BE49-F238E27FC236}">
                  <a16:creationId xmlns:a16="http://schemas.microsoft.com/office/drawing/2014/main" id="{C06F797F-E262-5FC0-25AF-44AE32A5113A}"/>
                </a:ext>
              </a:extLst>
            </p:cNvPr>
            <p:cNvSpPr/>
            <p:nvPr/>
          </p:nvSpPr>
          <p:spPr>
            <a:xfrm>
              <a:off x="345779" y="876356"/>
              <a:ext cx="628690" cy="628690"/>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344;p17">
              <a:extLst>
                <a:ext uri="{FF2B5EF4-FFF2-40B4-BE49-F238E27FC236}">
                  <a16:creationId xmlns:a16="http://schemas.microsoft.com/office/drawing/2014/main" id="{752038ED-4666-FE5B-6B0F-D7964E15CBB8}"/>
                </a:ext>
              </a:extLst>
            </p:cNvPr>
            <p:cNvSpPr/>
            <p:nvPr/>
          </p:nvSpPr>
          <p:spPr>
            <a:xfrm>
              <a:off x="1320249" y="619164"/>
              <a:ext cx="9086912" cy="114307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45;p17">
              <a:extLst>
                <a:ext uri="{FF2B5EF4-FFF2-40B4-BE49-F238E27FC236}">
                  <a16:creationId xmlns:a16="http://schemas.microsoft.com/office/drawing/2014/main" id="{C2DC524B-7ACC-C6F6-7D03-B9C2EBF76C43}"/>
                </a:ext>
              </a:extLst>
            </p:cNvPr>
            <p:cNvSpPr txBox="1"/>
            <p:nvPr/>
          </p:nvSpPr>
          <p:spPr>
            <a:xfrm>
              <a:off x="1320249" y="619164"/>
              <a:ext cx="9086912" cy="1143073"/>
            </a:xfrm>
            <a:prstGeom prst="rect">
              <a:avLst/>
            </a:prstGeom>
            <a:noFill/>
            <a:ln>
              <a:noFill/>
            </a:ln>
          </p:spPr>
          <p:txBody>
            <a:bodyPr spcFirstLastPara="1" wrap="square" lIns="120975" tIns="120975" rIns="120975" bIns="12097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800" b="1" dirty="0">
                  <a:solidFill>
                    <a:schemeClr val="dk1"/>
                  </a:solidFill>
                  <a:latin typeface="Times New Roman"/>
                  <a:ea typeface="Times New Roman"/>
                  <a:cs typeface="Times New Roman"/>
                  <a:sym typeface="Times New Roman"/>
                </a:rPr>
                <a:t>Specific Objective</a:t>
              </a:r>
              <a:endParaRPr sz="2800" dirty="0"/>
            </a:p>
          </p:txBody>
        </p:sp>
        <p:sp>
          <p:nvSpPr>
            <p:cNvPr id="12" name="Google Shape;346;p17">
              <a:extLst>
                <a:ext uri="{FF2B5EF4-FFF2-40B4-BE49-F238E27FC236}">
                  <a16:creationId xmlns:a16="http://schemas.microsoft.com/office/drawing/2014/main" id="{717477F4-6B8A-C17C-AC1B-FA29644AEF3F}"/>
                </a:ext>
              </a:extLst>
            </p:cNvPr>
            <p:cNvSpPr/>
            <p:nvPr/>
          </p:nvSpPr>
          <p:spPr>
            <a:xfrm>
              <a:off x="0" y="2048006"/>
              <a:ext cx="10407162" cy="1143073"/>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47;p17">
              <a:extLst>
                <a:ext uri="{FF2B5EF4-FFF2-40B4-BE49-F238E27FC236}">
                  <a16:creationId xmlns:a16="http://schemas.microsoft.com/office/drawing/2014/main" id="{8EDBADA7-0F8B-2417-D566-DD519168BC9D}"/>
                </a:ext>
              </a:extLst>
            </p:cNvPr>
            <p:cNvSpPr/>
            <p:nvPr/>
          </p:nvSpPr>
          <p:spPr>
            <a:xfrm>
              <a:off x="345779" y="2305197"/>
              <a:ext cx="628690" cy="628690"/>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48;p17">
              <a:extLst>
                <a:ext uri="{FF2B5EF4-FFF2-40B4-BE49-F238E27FC236}">
                  <a16:creationId xmlns:a16="http://schemas.microsoft.com/office/drawing/2014/main" id="{F0D81CD4-7A89-A76A-7281-B21ACACE0BF1}"/>
                </a:ext>
              </a:extLst>
            </p:cNvPr>
            <p:cNvSpPr/>
            <p:nvPr/>
          </p:nvSpPr>
          <p:spPr>
            <a:xfrm>
              <a:off x="1320249" y="2048006"/>
              <a:ext cx="9086912" cy="114307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9;p17">
              <a:extLst>
                <a:ext uri="{FF2B5EF4-FFF2-40B4-BE49-F238E27FC236}">
                  <a16:creationId xmlns:a16="http://schemas.microsoft.com/office/drawing/2014/main" id="{1D7B1262-7818-56AF-33A3-A4FFC56B19A3}"/>
                </a:ext>
              </a:extLst>
            </p:cNvPr>
            <p:cNvSpPr txBox="1"/>
            <p:nvPr/>
          </p:nvSpPr>
          <p:spPr>
            <a:xfrm>
              <a:off x="1320249" y="2048006"/>
              <a:ext cx="9086912" cy="1143073"/>
            </a:xfrm>
            <a:prstGeom prst="rect">
              <a:avLst/>
            </a:prstGeom>
            <a:noFill/>
            <a:ln>
              <a:noFill/>
            </a:ln>
          </p:spPr>
          <p:txBody>
            <a:bodyPr spcFirstLastPara="1" wrap="square" lIns="120975" tIns="120975" rIns="120975" bIns="120975" anchor="ctr" anchorCtr="0">
              <a:noAutofit/>
            </a:bodyPr>
            <a:lstStyle/>
            <a:p>
              <a:pPr marL="0" marR="0" lvl="0" indent="0" algn="l" rtl="0">
                <a:lnSpc>
                  <a:spcPct val="100000"/>
                </a:lnSpc>
                <a:spcBef>
                  <a:spcPts val="0"/>
                </a:spcBef>
                <a:spcAft>
                  <a:spcPts val="0"/>
                </a:spcAft>
                <a:buClr>
                  <a:schemeClr val="dk1"/>
                </a:buClr>
                <a:buSzPts val="2500"/>
                <a:buFont typeface="Calibri"/>
                <a:buNone/>
              </a:pPr>
              <a:r>
                <a:rPr lang="en-US" sz="2800" b="1" dirty="0">
                  <a:solidFill>
                    <a:schemeClr val="dk1"/>
                  </a:solidFill>
                  <a:latin typeface="Times New Roman"/>
                  <a:ea typeface="Times New Roman"/>
                  <a:cs typeface="Times New Roman"/>
                  <a:sym typeface="Times New Roman"/>
                </a:rPr>
                <a:t>Phishing email detection with sentiment analysis</a:t>
              </a:r>
              <a:endParaRPr b="1" dirty="0"/>
            </a:p>
          </p:txBody>
        </p:sp>
      </p:grpSp>
      <p:sp>
        <p:nvSpPr>
          <p:cNvPr id="2" name="Rectangle 1">
            <a:extLst>
              <a:ext uri="{FF2B5EF4-FFF2-40B4-BE49-F238E27FC236}">
                <a16:creationId xmlns:a16="http://schemas.microsoft.com/office/drawing/2014/main" id="{DCAADD84-FB02-AC72-5139-9F409B264E7E}"/>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1664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2"/>
          <p:cNvSpPr txBox="1">
            <a:spLocks noGrp="1"/>
          </p:cNvSpPr>
          <p:nvPr>
            <p:ph type="title"/>
          </p:nvPr>
        </p:nvSpPr>
        <p:spPr>
          <a:xfrm>
            <a:off x="911424" y="304800"/>
            <a:ext cx="10225136" cy="792162"/>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Times New Roman"/>
              <a:buNone/>
            </a:pPr>
            <a:r>
              <a:rPr lang="en-US" sz="4400" b="1" dirty="0">
                <a:solidFill>
                  <a:schemeClr val="dk1"/>
                </a:solidFill>
                <a:latin typeface="Times New Roman"/>
                <a:ea typeface="Times New Roman"/>
                <a:cs typeface="Times New Roman"/>
                <a:sym typeface="Times New Roman"/>
              </a:rPr>
              <a:t>Sub Objectives</a:t>
            </a:r>
            <a:endParaRPr dirty="0"/>
          </a:p>
        </p:txBody>
      </p:sp>
      <p:pic>
        <p:nvPicPr>
          <p:cNvPr id="8" name="Picture 7">
            <a:extLst>
              <a:ext uri="{FF2B5EF4-FFF2-40B4-BE49-F238E27FC236}">
                <a16:creationId xmlns:a16="http://schemas.microsoft.com/office/drawing/2014/main" id="{20AA15ED-3074-AA4D-E1F6-657F4D848400}"/>
              </a:ext>
            </a:extLst>
          </p:cNvPr>
          <p:cNvPicPr>
            <a:picLocks noChangeAspect="1"/>
          </p:cNvPicPr>
          <p:nvPr/>
        </p:nvPicPr>
        <p:blipFill>
          <a:blip r:embed="rId3"/>
          <a:stretch>
            <a:fillRect/>
          </a:stretch>
        </p:blipFill>
        <p:spPr>
          <a:xfrm>
            <a:off x="6472052" y="1985664"/>
            <a:ext cx="4808524" cy="2966345"/>
          </a:xfrm>
          <a:prstGeom prst="rect">
            <a:avLst/>
          </a:prstGeom>
        </p:spPr>
      </p:pic>
      <p:sp>
        <p:nvSpPr>
          <p:cNvPr id="5" name="TextBox 4">
            <a:extLst>
              <a:ext uri="{FF2B5EF4-FFF2-40B4-BE49-F238E27FC236}">
                <a16:creationId xmlns:a16="http://schemas.microsoft.com/office/drawing/2014/main" id="{73987C0F-DFEA-C0E9-91E1-5030FA93E153}"/>
              </a:ext>
            </a:extLst>
          </p:cNvPr>
          <p:cNvSpPr txBox="1"/>
          <p:nvPr/>
        </p:nvSpPr>
        <p:spPr>
          <a:xfrm>
            <a:off x="911424" y="1730653"/>
            <a:ext cx="4966854" cy="3785652"/>
          </a:xfrm>
          <a:prstGeom prst="rect">
            <a:avLst/>
          </a:prstGeom>
          <a:noFill/>
        </p:spPr>
        <p:txBody>
          <a:bodyPr wrap="square">
            <a:spAutoFit/>
          </a:bodyPr>
          <a:lstStyle/>
          <a:p>
            <a:pPr marL="457200" marR="0" lvl="0" indent="-457200" algn="l" rtl="0">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To develop a machine learning model that can detect phishing emails using sentiment analysis.</a:t>
            </a:r>
            <a:endParaRPr lang="en-US" sz="2400" dirty="0">
              <a:latin typeface="Times New Roman" panose="02020603050405020304" pitchFamily="18" charset="0"/>
              <a:cs typeface="Times New Roman" panose="02020603050405020304" pitchFamily="18" charset="0"/>
            </a:endParaRPr>
          </a:p>
          <a:p>
            <a:pPr marL="457200" marR="0" lvl="0" indent="-457200" algn="l" rtl="0">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To make an email blocker to auto block the phishing email sender.</a:t>
            </a:r>
            <a:endParaRPr lang="en-US" sz="2400" dirty="0">
              <a:latin typeface="Times New Roman" panose="02020603050405020304" pitchFamily="18" charset="0"/>
              <a:cs typeface="Times New Roman" panose="02020603050405020304" pitchFamily="18" charset="0"/>
            </a:endParaRPr>
          </a:p>
          <a:p>
            <a:pPr marL="457200" marR="0" lvl="0" indent="-457200" algn="l" rtl="0">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To improve the model to detect multiple languages including Sinhala.</a:t>
            </a:r>
            <a:endParaRPr lang="en-US" sz="2400" dirty="0">
              <a:latin typeface="Times New Roman" panose="02020603050405020304" pitchFamily="18" charset="0"/>
              <a:cs typeface="Times New Roman" panose="02020603050405020304" pitchFamily="18" charset="0"/>
            </a:endParaRPr>
          </a:p>
          <a:p>
            <a:pPr marL="457200" marR="0" lvl="0" indent="-457200" algn="l" rtl="0">
              <a:spcBef>
                <a:spcPts val="0"/>
              </a:spcBef>
              <a:spcAft>
                <a:spcPts val="0"/>
              </a:spcAft>
              <a:buClr>
                <a:schemeClr val="dk1"/>
              </a:buClr>
              <a:buSzPts val="2400"/>
              <a:buFont typeface="Noto Sans Symbols"/>
              <a:buChar char="▪"/>
            </a:pPr>
            <a:r>
              <a:rPr lang="en-US" sz="2400" dirty="0">
                <a:solidFill>
                  <a:schemeClr val="dk1"/>
                </a:solidFill>
                <a:latin typeface="Times New Roman" panose="02020603050405020304" pitchFamily="18" charset="0"/>
                <a:ea typeface="Times New Roman"/>
                <a:cs typeface="Times New Roman" panose="02020603050405020304" pitchFamily="18" charset="0"/>
                <a:sym typeface="Times New Roman"/>
              </a:rPr>
              <a:t>To integrate the developed models to a mobile application.</a:t>
            </a:r>
            <a:endParaRPr lang="en-US"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3EF88EA-B968-E967-ADAF-70E49A43853F}"/>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9309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31"/>
          <p:cNvSpPr txBox="1">
            <a:spLocks noGrp="1"/>
          </p:cNvSpPr>
          <p:nvPr>
            <p:ph type="title"/>
          </p:nvPr>
        </p:nvSpPr>
        <p:spPr>
          <a:xfrm>
            <a:off x="911424" y="304800"/>
            <a:ext cx="10225136" cy="792162"/>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Times New Roman"/>
              <a:buNone/>
            </a:pPr>
            <a:r>
              <a:rPr lang="en-US" b="1" dirty="0">
                <a:latin typeface="Times New Roman"/>
                <a:ea typeface="Times New Roman"/>
                <a:cs typeface="Times New Roman"/>
                <a:sym typeface="Times New Roman"/>
              </a:rPr>
              <a:t>SYSTEM DIAGRAM</a:t>
            </a:r>
            <a:endParaRPr dirty="0"/>
          </a:p>
        </p:txBody>
      </p:sp>
      <p:pic>
        <p:nvPicPr>
          <p:cNvPr id="3" name="Picture 2">
            <a:extLst>
              <a:ext uri="{FF2B5EF4-FFF2-40B4-BE49-F238E27FC236}">
                <a16:creationId xmlns:a16="http://schemas.microsoft.com/office/drawing/2014/main" id="{CC8776A3-4B6E-2427-34F3-AE1C3E48B518}"/>
              </a:ext>
            </a:extLst>
          </p:cNvPr>
          <p:cNvPicPr>
            <a:picLocks noChangeAspect="1"/>
          </p:cNvPicPr>
          <p:nvPr/>
        </p:nvPicPr>
        <p:blipFill>
          <a:blip r:embed="rId3"/>
          <a:stretch>
            <a:fillRect/>
          </a:stretch>
        </p:blipFill>
        <p:spPr>
          <a:xfrm>
            <a:off x="911424" y="1512206"/>
            <a:ext cx="10225136" cy="4425455"/>
          </a:xfrm>
          <a:prstGeom prst="rect">
            <a:avLst/>
          </a:prstGeom>
        </p:spPr>
      </p:pic>
      <p:sp>
        <p:nvSpPr>
          <p:cNvPr id="2" name="Rectangle 1">
            <a:extLst>
              <a:ext uri="{FF2B5EF4-FFF2-40B4-BE49-F238E27FC236}">
                <a16:creationId xmlns:a16="http://schemas.microsoft.com/office/drawing/2014/main" id="{82DB5777-D6E1-3AB7-0DA3-3A278BBC8610}"/>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6967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0"/>
          <p:cNvSpPr txBox="1">
            <a:spLocks noGrp="1"/>
          </p:cNvSpPr>
          <p:nvPr>
            <p:ph type="title"/>
          </p:nvPr>
        </p:nvSpPr>
        <p:spPr>
          <a:xfrm>
            <a:off x="983432" y="304800"/>
            <a:ext cx="10225136" cy="79216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METHODOLOGY</a:t>
            </a:r>
            <a:endParaRPr/>
          </a:p>
        </p:txBody>
      </p:sp>
      <p:sp>
        <p:nvSpPr>
          <p:cNvPr id="2" name="Google Shape;387;p20">
            <a:extLst>
              <a:ext uri="{FF2B5EF4-FFF2-40B4-BE49-F238E27FC236}">
                <a16:creationId xmlns:a16="http://schemas.microsoft.com/office/drawing/2014/main" id="{1060D697-F3DD-5321-82FB-E2F270140E48}"/>
              </a:ext>
            </a:extLst>
          </p:cNvPr>
          <p:cNvSpPr txBox="1"/>
          <p:nvPr/>
        </p:nvSpPr>
        <p:spPr>
          <a:xfrm>
            <a:off x="513471" y="1703474"/>
            <a:ext cx="2650573" cy="3077725"/>
          </a:xfrm>
          <a:prstGeom prst="rect">
            <a:avLst/>
          </a:prstGeom>
          <a:solidFill>
            <a:srgbClr val="00B0F0"/>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Technologies</a:t>
            </a:r>
            <a:endParaRPr sz="24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Times New Roman" panose="02020603050405020304" pitchFamily="18" charset="0"/>
                <a:ea typeface="Calibri"/>
                <a:cs typeface="Times New Roman" panose="02020603050405020304" pitchFamily="18" charset="0"/>
                <a:sym typeface="Calibri"/>
              </a:rPr>
              <a:t>Python</a:t>
            </a:r>
            <a:endParaRPr sz="20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000" dirty="0">
                <a:solidFill>
                  <a:schemeClr val="dk1"/>
                </a:solidFill>
                <a:latin typeface="Times New Roman" panose="02020603050405020304" pitchFamily="18" charset="0"/>
                <a:ea typeface="Calibri"/>
                <a:cs typeface="Times New Roman" panose="02020603050405020304" pitchFamily="18" charset="0"/>
                <a:sym typeface="Calibri"/>
              </a:rPr>
              <a:t>Android</a:t>
            </a:r>
            <a:endParaRPr sz="20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000" dirty="0">
                <a:solidFill>
                  <a:schemeClr val="dk1"/>
                </a:solidFill>
                <a:latin typeface="Times New Roman" panose="02020603050405020304" pitchFamily="18" charset="0"/>
                <a:ea typeface="Calibri"/>
                <a:cs typeface="Times New Roman" panose="02020603050405020304" pitchFamily="18" charset="0"/>
                <a:sym typeface="Calibri"/>
              </a:rPr>
              <a:t>TensorFlow</a:t>
            </a:r>
            <a:endParaRPr sz="20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000" dirty="0">
                <a:solidFill>
                  <a:schemeClr val="dk1"/>
                </a:solidFill>
                <a:latin typeface="Times New Roman" panose="02020603050405020304" pitchFamily="18" charset="0"/>
                <a:ea typeface="Calibri"/>
                <a:cs typeface="Times New Roman" panose="02020603050405020304" pitchFamily="18" charset="0"/>
                <a:sym typeface="Calibri"/>
              </a:rPr>
              <a:t>TensorFlow lite</a:t>
            </a:r>
            <a:endParaRPr sz="20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sp>
        <p:nvSpPr>
          <p:cNvPr id="3" name="Google Shape;388;p20">
            <a:extLst>
              <a:ext uri="{FF2B5EF4-FFF2-40B4-BE49-F238E27FC236}">
                <a16:creationId xmlns:a16="http://schemas.microsoft.com/office/drawing/2014/main" id="{958C53D4-AFE5-E753-F02B-1A95F002FA62}"/>
              </a:ext>
            </a:extLst>
          </p:cNvPr>
          <p:cNvSpPr txBox="1"/>
          <p:nvPr/>
        </p:nvSpPr>
        <p:spPr>
          <a:xfrm>
            <a:off x="3265714" y="1703474"/>
            <a:ext cx="4134459" cy="3108503"/>
          </a:xfrm>
          <a:prstGeom prst="rect">
            <a:avLst/>
          </a:prstGeom>
          <a:solidFill>
            <a:srgbClr val="00B050"/>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Algorithms</a:t>
            </a:r>
          </a:p>
          <a:p>
            <a:pPr marL="0" marR="0" lvl="0" indent="0" algn="ctr" rtl="0">
              <a:spcBef>
                <a:spcPts val="0"/>
              </a:spcBef>
              <a:spcAft>
                <a:spcPts val="0"/>
              </a:spcAft>
              <a:buNone/>
            </a:pPr>
            <a:endParaRPr sz="20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r>
              <a:rPr lang="en-US" sz="2000" dirty="0">
                <a:effectLst/>
                <a:latin typeface="Times New Roman" panose="02020603050405020304" pitchFamily="18" charset="0"/>
                <a:ea typeface="Times New Roman" panose="02020603050405020304" pitchFamily="18" charset="0"/>
              </a:rPr>
              <a:t>Support Vector Machine (SVM)</a:t>
            </a:r>
            <a:r>
              <a:rPr lang="en-LK" sz="2000" dirty="0">
                <a:effectLst/>
              </a:rPr>
              <a:t> </a:t>
            </a:r>
          </a:p>
          <a:p>
            <a:pPr marL="0" marR="0" lvl="0" indent="0" algn="l" rtl="0">
              <a:spcBef>
                <a:spcPts val="0"/>
              </a:spcBef>
              <a:spcAft>
                <a:spcPts val="0"/>
              </a:spcAft>
              <a:buNone/>
            </a:pPr>
            <a:r>
              <a:rPr lang="en-US" sz="2000" dirty="0">
                <a:effectLst/>
                <a:latin typeface="Times New Roman" panose="02020603050405020304" pitchFamily="18" charset="0"/>
                <a:ea typeface="Times New Roman" panose="02020603050405020304" pitchFamily="18" charset="0"/>
              </a:rPr>
              <a:t>Naive Bayes</a:t>
            </a:r>
            <a:r>
              <a:rPr lang="en-LK" sz="2000" dirty="0">
                <a:effectLst/>
              </a:rPr>
              <a:t> </a:t>
            </a:r>
          </a:p>
          <a:p>
            <a:pPr marL="0" marR="0" lvl="0" indent="0" algn="l" rtl="0">
              <a:spcBef>
                <a:spcPts val="0"/>
              </a:spcBef>
              <a:spcAft>
                <a:spcPts val="0"/>
              </a:spcAft>
              <a:buNone/>
            </a:pPr>
            <a:r>
              <a:rPr lang="en-US" sz="2000" dirty="0">
                <a:effectLst/>
                <a:latin typeface="Times New Roman" panose="02020603050405020304" pitchFamily="18" charset="0"/>
                <a:ea typeface="Times New Roman" panose="02020603050405020304" pitchFamily="18" charset="0"/>
              </a:rPr>
              <a:t>Natural Language Processing (NLP)</a:t>
            </a:r>
            <a:r>
              <a:rPr lang="en-LK" sz="2000" dirty="0">
                <a:effectLst/>
              </a:rPr>
              <a:t> </a:t>
            </a:r>
            <a:endParaRPr lang="en-LK" sz="2000" dirty="0"/>
          </a:p>
          <a:p>
            <a:pPr marL="0" marR="0" lvl="0" indent="0" algn="l" rtl="0">
              <a:spcBef>
                <a:spcPts val="0"/>
              </a:spcBef>
              <a:spcAft>
                <a:spcPts val="0"/>
              </a:spcAft>
              <a:buNone/>
            </a:pPr>
            <a:r>
              <a:rPr lang="en-US" sz="2000" dirty="0">
                <a:latin typeface="Times New Roman" panose="02020603050405020304" pitchFamily="18" charset="0"/>
                <a:ea typeface="Times New Roman" panose="02020603050405020304" pitchFamily="18" charset="0"/>
              </a:rPr>
              <a:t>P</a:t>
            </a:r>
            <a:r>
              <a:rPr lang="en-US" sz="2000" dirty="0">
                <a:effectLst/>
                <a:latin typeface="Times New Roman" panose="02020603050405020304" pitchFamily="18" charset="0"/>
                <a:ea typeface="Times New Roman" panose="02020603050405020304" pitchFamily="18" charset="0"/>
              </a:rPr>
              <a:t>rincipal </a:t>
            </a:r>
            <a:r>
              <a:rPr lang="en-US" sz="2000" dirty="0">
                <a:latin typeface="Times New Roman" panose="02020603050405020304" pitchFamily="18" charset="0"/>
                <a:ea typeface="Times New Roman" panose="02020603050405020304" pitchFamily="18" charset="0"/>
              </a:rPr>
              <a:t>C</a:t>
            </a:r>
            <a:r>
              <a:rPr lang="en-US" sz="2000" dirty="0">
                <a:effectLst/>
                <a:latin typeface="Times New Roman" panose="02020603050405020304" pitchFamily="18" charset="0"/>
                <a:ea typeface="Times New Roman" panose="02020603050405020304" pitchFamily="18" charset="0"/>
              </a:rPr>
              <a:t>omponent </a:t>
            </a:r>
            <a:r>
              <a:rPr lang="en-US" sz="2000" dirty="0">
                <a:latin typeface="Times New Roman" panose="02020603050405020304" pitchFamily="18" charset="0"/>
                <a:ea typeface="Times New Roman" panose="02020603050405020304" pitchFamily="18" charset="0"/>
              </a:rPr>
              <a:t>A</a:t>
            </a:r>
            <a:r>
              <a:rPr lang="en-US" sz="2000" dirty="0">
                <a:effectLst/>
                <a:latin typeface="Times New Roman" panose="02020603050405020304" pitchFamily="18" charset="0"/>
                <a:ea typeface="Times New Roman" panose="02020603050405020304" pitchFamily="18" charset="0"/>
              </a:rPr>
              <a:t>nalysis (PCA)</a:t>
            </a:r>
            <a:r>
              <a:rPr lang="en-LK" sz="2000" dirty="0">
                <a:effectLst/>
              </a:rPr>
              <a:t> </a:t>
            </a:r>
            <a:endParaRPr lang="en-LK"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LK"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LK"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 name="Google Shape;389;p20">
            <a:extLst>
              <a:ext uri="{FF2B5EF4-FFF2-40B4-BE49-F238E27FC236}">
                <a16:creationId xmlns:a16="http://schemas.microsoft.com/office/drawing/2014/main" id="{FBDFF1C4-EEC3-3034-D6FA-6ACDF572071E}"/>
              </a:ext>
            </a:extLst>
          </p:cNvPr>
          <p:cNvSpPr txBox="1"/>
          <p:nvPr/>
        </p:nvSpPr>
        <p:spPr>
          <a:xfrm>
            <a:off x="7501843" y="1703474"/>
            <a:ext cx="4258062" cy="3077725"/>
          </a:xfrm>
          <a:prstGeom prst="rect">
            <a:avLst/>
          </a:prstGeom>
          <a:solidFill>
            <a:srgbClr val="00B0F0"/>
          </a:solidFill>
          <a:ln w="12700" cap="flat" cmpd="sng">
            <a:solidFill>
              <a:schemeClr val="accent4"/>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Times New Roman" panose="02020603050405020304" pitchFamily="18" charset="0"/>
                <a:ea typeface="Calibri"/>
                <a:cs typeface="Times New Roman" panose="02020603050405020304" pitchFamily="18" charset="0"/>
                <a:sym typeface="Calibri"/>
              </a:rPr>
              <a:t>Techniques</a:t>
            </a:r>
            <a:endParaRPr sz="24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Times New Roman" panose="02020603050405020304" pitchFamily="18" charset="0"/>
                <a:ea typeface="Calibri"/>
                <a:cs typeface="Times New Roman" panose="02020603050405020304" pitchFamily="18" charset="0"/>
                <a:sym typeface="Calibri"/>
              </a:rPr>
              <a:t>Machine Learning and Deep learning</a:t>
            </a:r>
            <a:endParaRPr sz="2000" dirty="0">
              <a:latin typeface="Times New Roman" panose="02020603050405020304" pitchFamily="18" charset="0"/>
              <a:cs typeface="Times New Roman" panose="02020603050405020304" pitchFamily="18" charset="0"/>
            </a:endParaRPr>
          </a:p>
          <a:p>
            <a:pPr marR="0" lvl="0" algn="l" rtl="0">
              <a:spcBef>
                <a:spcPts val="0"/>
              </a:spcBef>
              <a:spcAft>
                <a:spcPts val="0"/>
              </a:spcAft>
              <a:buClr>
                <a:schemeClr val="dk1"/>
              </a:buClr>
              <a:buSzPts val="3200"/>
            </a:pPr>
            <a:r>
              <a:rPr lang="en-US" sz="2000" dirty="0">
                <a:solidFill>
                  <a:schemeClr val="dk1"/>
                </a:solidFill>
                <a:latin typeface="Times New Roman" panose="02020603050405020304" pitchFamily="18" charset="0"/>
                <a:ea typeface="Calibri"/>
                <a:cs typeface="Times New Roman" panose="02020603050405020304" pitchFamily="18" charset="0"/>
                <a:sym typeface="Calibri"/>
              </a:rPr>
              <a:t>Feature Extraction</a:t>
            </a:r>
            <a:endParaRPr lang="en-US" sz="2000" dirty="0">
              <a:latin typeface="Times New Roman" panose="02020603050405020304" pitchFamily="18" charset="0"/>
              <a:cs typeface="Times New Roman" panose="02020603050405020304" pitchFamily="18" charset="0"/>
            </a:endParaRPr>
          </a:p>
          <a:p>
            <a:pPr marR="0" lvl="0" algn="l" rtl="0">
              <a:spcBef>
                <a:spcPts val="0"/>
              </a:spcBef>
              <a:spcAft>
                <a:spcPts val="0"/>
              </a:spcAft>
              <a:buClr>
                <a:schemeClr val="dk1"/>
              </a:buClr>
              <a:buSzPts val="3200"/>
            </a:pPr>
            <a:r>
              <a:rPr lang="en-US" sz="2000" dirty="0">
                <a:solidFill>
                  <a:schemeClr val="dk1"/>
                </a:solidFill>
                <a:latin typeface="Times New Roman" panose="02020603050405020304" pitchFamily="18" charset="0"/>
                <a:ea typeface="Calibri"/>
                <a:cs typeface="Times New Roman" panose="02020603050405020304" pitchFamily="18" charset="0"/>
                <a:sym typeface="Calibri"/>
              </a:rPr>
              <a:t>Sentiment Analysis</a:t>
            </a:r>
          </a:p>
          <a:p>
            <a:pPr marR="0" lvl="0" algn="l" rtl="0">
              <a:spcBef>
                <a:spcPts val="0"/>
              </a:spcBef>
              <a:spcAft>
                <a:spcPts val="0"/>
              </a:spcAft>
              <a:buClr>
                <a:schemeClr val="dk1"/>
              </a:buClr>
              <a:buSzPts val="3200"/>
            </a:pPr>
            <a:r>
              <a:rPr lang="en-US" sz="2000" dirty="0">
                <a:solidFill>
                  <a:schemeClr val="dk1"/>
                </a:solidFill>
                <a:latin typeface="Times New Roman" panose="02020603050405020304" pitchFamily="18" charset="0"/>
                <a:cs typeface="Times New Roman" panose="02020603050405020304" pitchFamily="18" charset="0"/>
                <a:sym typeface="Calibri"/>
              </a:rPr>
              <a:t>Model Training</a:t>
            </a:r>
            <a:endParaRPr lang="en-US" sz="2000"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8" name="Picture 7">
            <a:extLst>
              <a:ext uri="{FF2B5EF4-FFF2-40B4-BE49-F238E27FC236}">
                <a16:creationId xmlns:a16="http://schemas.microsoft.com/office/drawing/2014/main" id="{888FE1FA-4D35-4BB0-0BD6-76A98923EBEC}"/>
              </a:ext>
            </a:extLst>
          </p:cNvPr>
          <p:cNvPicPr>
            <a:picLocks noChangeAspect="1"/>
          </p:cNvPicPr>
          <p:nvPr/>
        </p:nvPicPr>
        <p:blipFill>
          <a:blip r:embed="rId3"/>
          <a:stretch>
            <a:fillRect/>
          </a:stretch>
        </p:blipFill>
        <p:spPr>
          <a:xfrm>
            <a:off x="7899331" y="464318"/>
            <a:ext cx="3209701" cy="974315"/>
          </a:xfrm>
          <a:prstGeom prst="rect">
            <a:avLst/>
          </a:prstGeom>
          <a:effectLst>
            <a:outerShdw blurRad="50800" dist="38100" dir="13500000" algn="br" rotWithShape="0">
              <a:prstClr val="black">
                <a:alpha val="40000"/>
              </a:prstClr>
            </a:outerShdw>
          </a:effectLst>
        </p:spPr>
      </p:pic>
      <p:pic>
        <p:nvPicPr>
          <p:cNvPr id="10" name="Picture 9">
            <a:extLst>
              <a:ext uri="{FF2B5EF4-FFF2-40B4-BE49-F238E27FC236}">
                <a16:creationId xmlns:a16="http://schemas.microsoft.com/office/drawing/2014/main" id="{C676F4F0-1FD7-4E43-4F12-9F20113E902E}"/>
              </a:ext>
            </a:extLst>
          </p:cNvPr>
          <p:cNvPicPr>
            <a:picLocks noChangeAspect="1"/>
          </p:cNvPicPr>
          <p:nvPr/>
        </p:nvPicPr>
        <p:blipFill>
          <a:blip r:embed="rId4"/>
          <a:stretch>
            <a:fillRect/>
          </a:stretch>
        </p:blipFill>
        <p:spPr>
          <a:xfrm>
            <a:off x="1208516" y="5024396"/>
            <a:ext cx="1675362" cy="954956"/>
          </a:xfrm>
          <a:prstGeom prst="rect">
            <a:avLst/>
          </a:prstGeom>
          <a:scene3d>
            <a:camera prst="perspectiveContrastingRightFacing"/>
            <a:lightRig rig="threePt" dir="t"/>
          </a:scene3d>
        </p:spPr>
      </p:pic>
      <p:sp>
        <p:nvSpPr>
          <p:cNvPr id="5" name="Rectangle 4">
            <a:extLst>
              <a:ext uri="{FF2B5EF4-FFF2-40B4-BE49-F238E27FC236}">
                <a16:creationId xmlns:a16="http://schemas.microsoft.com/office/drawing/2014/main" id="{BEE7EB2D-1C9F-81D2-642D-4436C5F81507}"/>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4603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REQUIREMENTS</a:t>
            </a:r>
            <a:endParaRPr/>
          </a:p>
        </p:txBody>
      </p:sp>
      <p:sp>
        <p:nvSpPr>
          <p:cNvPr id="2" name="Google Shape;396;p21">
            <a:extLst>
              <a:ext uri="{FF2B5EF4-FFF2-40B4-BE49-F238E27FC236}">
                <a16:creationId xmlns:a16="http://schemas.microsoft.com/office/drawing/2014/main" id="{0BFF745B-390D-E59F-7F50-74BB293C2D36}"/>
              </a:ext>
            </a:extLst>
          </p:cNvPr>
          <p:cNvSpPr txBox="1"/>
          <p:nvPr/>
        </p:nvSpPr>
        <p:spPr>
          <a:xfrm>
            <a:off x="838272" y="1583391"/>
            <a:ext cx="3460596" cy="2123618"/>
          </a:xfrm>
          <a:prstGeom prst="rect">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lt1"/>
                </a:solidFill>
                <a:latin typeface="Times New Roman" panose="02020603050405020304" pitchFamily="18" charset="0"/>
                <a:ea typeface="Calibri"/>
                <a:cs typeface="Times New Roman" panose="02020603050405020304" pitchFamily="18" charset="0"/>
                <a:sym typeface="Calibri"/>
              </a:rPr>
              <a:t>Software Requirements</a:t>
            </a:r>
            <a:endParaRPr sz="24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Jupiter Notebook</a:t>
            </a:r>
            <a:endParaRPr sz="1800"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Android studio</a:t>
            </a:r>
            <a:endParaRPr sz="1800" dirty="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Google </a:t>
            </a:r>
            <a:r>
              <a:rPr lang="en-US" sz="1800" dirty="0" err="1">
                <a:solidFill>
                  <a:schemeClr val="lt1"/>
                </a:solidFill>
                <a:latin typeface="Times New Roman" panose="02020603050405020304" pitchFamily="18" charset="0"/>
                <a:ea typeface="Calibri"/>
                <a:cs typeface="Times New Roman" panose="02020603050405020304" pitchFamily="18" charset="0"/>
                <a:sym typeface="Calibri"/>
              </a:rPr>
              <a:t>CoLab</a:t>
            </a:r>
            <a:endParaRPr lang="en-US"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lt1"/>
              </a:buClr>
              <a:buSzPts val="1800"/>
            </a:pPr>
            <a:endParaRPr lang="en-US"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lt1"/>
              </a:buClr>
              <a:buSzPts val="1800"/>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3" name="Google Shape;397;p21">
            <a:extLst>
              <a:ext uri="{FF2B5EF4-FFF2-40B4-BE49-F238E27FC236}">
                <a16:creationId xmlns:a16="http://schemas.microsoft.com/office/drawing/2014/main" id="{54C3B0D8-641F-2410-0A10-E05471FAE131}"/>
              </a:ext>
            </a:extLst>
          </p:cNvPr>
          <p:cNvSpPr txBox="1"/>
          <p:nvPr/>
        </p:nvSpPr>
        <p:spPr>
          <a:xfrm>
            <a:off x="6517181" y="3862868"/>
            <a:ext cx="4836547" cy="2400617"/>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lt1"/>
                </a:solidFill>
                <a:latin typeface="Times New Roman" panose="02020603050405020304" pitchFamily="18" charset="0"/>
                <a:ea typeface="Calibri"/>
                <a:cs typeface="Times New Roman" panose="02020603050405020304" pitchFamily="18" charset="0"/>
                <a:sym typeface="Calibri"/>
              </a:rPr>
              <a:t>Functional Requirements</a:t>
            </a:r>
            <a:endParaRPr sz="24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All models should be deployed in the device itself</a:t>
            </a: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App must be running in the background</a:t>
            </a: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Resulting models should be able to detect phishing emails</a:t>
            </a:r>
          </a:p>
          <a:p>
            <a:pPr marR="0" lvl="0" algn="l" rtl="0">
              <a:spcBef>
                <a:spcPts val="0"/>
              </a:spcBef>
              <a:spcAft>
                <a:spcPts val="0"/>
              </a:spcAft>
              <a:buClr>
                <a:schemeClr val="lt1"/>
              </a:buClr>
              <a:buSzPts val="1800"/>
            </a:pPr>
            <a:endParaRPr lang="en-US" sz="1800"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4" name="Google Shape;398;p21">
            <a:extLst>
              <a:ext uri="{FF2B5EF4-FFF2-40B4-BE49-F238E27FC236}">
                <a16:creationId xmlns:a16="http://schemas.microsoft.com/office/drawing/2014/main" id="{187B65AE-8057-A983-2A84-C34757262D71}"/>
              </a:ext>
            </a:extLst>
          </p:cNvPr>
          <p:cNvSpPr txBox="1"/>
          <p:nvPr/>
        </p:nvSpPr>
        <p:spPr>
          <a:xfrm>
            <a:off x="838272" y="3862868"/>
            <a:ext cx="5257728" cy="2400617"/>
          </a:xfrm>
          <a:prstGeom prst="rect">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lt1"/>
                </a:solidFill>
                <a:latin typeface="Times New Roman" panose="02020603050405020304" pitchFamily="18" charset="0"/>
                <a:ea typeface="Calibri"/>
                <a:cs typeface="Times New Roman" panose="02020603050405020304" pitchFamily="18" charset="0"/>
                <a:sym typeface="Calibri"/>
              </a:rPr>
              <a:t>Non- Functional Requirements</a:t>
            </a:r>
            <a:endParaRPr sz="2400" b="1"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None/>
            </a:pPr>
            <a:endParaRPr sz="1800" dirty="0">
              <a:solidFill>
                <a:schemeClr val="lt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Users must get a notification if the user received a phishing email.</a:t>
            </a: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User privacy must be preserved.</a:t>
            </a: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There should be a high accuracy in the results. </a:t>
            </a:r>
          </a:p>
          <a:p>
            <a:pPr marL="285750" marR="0" lvl="0" indent="-285750" algn="l" rtl="0">
              <a:spcBef>
                <a:spcPts val="0"/>
              </a:spcBef>
              <a:spcAft>
                <a:spcPts val="0"/>
              </a:spcAft>
              <a:buClr>
                <a:schemeClr val="lt1"/>
              </a:buClr>
              <a:buSzPts val="1800"/>
              <a:buFont typeface="Arial"/>
              <a:buChar char="•"/>
            </a:pPr>
            <a:r>
              <a:rPr lang="en-US" sz="1800" dirty="0">
                <a:solidFill>
                  <a:schemeClr val="lt1"/>
                </a:solidFill>
                <a:latin typeface="Times New Roman" panose="02020603050405020304" pitchFamily="18" charset="0"/>
                <a:ea typeface="Calibri"/>
                <a:cs typeface="Times New Roman" panose="02020603050405020304" pitchFamily="18" charset="0"/>
                <a:sym typeface="Calibri"/>
              </a:rPr>
              <a:t>The application should be reliable.</a:t>
            </a:r>
          </a:p>
          <a:p>
            <a:pPr marR="0" lvl="0" algn="l" rtl="0">
              <a:spcBef>
                <a:spcPts val="0"/>
              </a:spcBef>
              <a:spcAft>
                <a:spcPts val="0"/>
              </a:spcAft>
              <a:buClr>
                <a:schemeClr val="lt1"/>
              </a:buClr>
              <a:buSzPts val="1800"/>
            </a:pPr>
            <a:endParaRPr sz="1800" dirty="0">
              <a:solidFill>
                <a:schemeClr val="lt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2A0ACACB-6874-8794-009B-E6FB5FE64E4A}"/>
              </a:ext>
            </a:extLst>
          </p:cNvPr>
          <p:cNvPicPr>
            <a:picLocks noChangeAspect="1"/>
          </p:cNvPicPr>
          <p:nvPr/>
        </p:nvPicPr>
        <p:blipFill>
          <a:blip r:embed="rId3"/>
          <a:stretch>
            <a:fillRect/>
          </a:stretch>
        </p:blipFill>
        <p:spPr>
          <a:xfrm>
            <a:off x="7284702" y="577342"/>
            <a:ext cx="2685472" cy="2685472"/>
          </a:xfrm>
          <a:prstGeom prst="rect">
            <a:avLst/>
          </a:prstGeom>
        </p:spPr>
      </p:pic>
      <p:sp>
        <p:nvSpPr>
          <p:cNvPr id="5" name="Rectangle 4">
            <a:extLst>
              <a:ext uri="{FF2B5EF4-FFF2-40B4-BE49-F238E27FC236}">
                <a16:creationId xmlns:a16="http://schemas.microsoft.com/office/drawing/2014/main" id="{54FCBCCC-5CFA-15CD-2889-AFC59842A29A}"/>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2317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4400" b="1" dirty="0">
                <a:latin typeface="Times New Roman" panose="02020603050405020304" pitchFamily="18" charset="0"/>
                <a:cs typeface="Times New Roman" panose="02020603050405020304" pitchFamily="18" charset="0"/>
                <a:sym typeface="Calibri"/>
              </a:rPr>
              <a:t>Work Breakdown Chart</a:t>
            </a:r>
            <a:endParaRPr b="1" dirty="0">
              <a:latin typeface="Times New Roman" panose="02020603050405020304" pitchFamily="18" charset="0"/>
              <a:cs typeface="Times New Roman" panose="02020603050405020304" pitchFamily="18" charset="0"/>
            </a:endParaRPr>
          </a:p>
        </p:txBody>
      </p:sp>
      <p:grpSp>
        <p:nvGrpSpPr>
          <p:cNvPr id="5" name="Google Shape;404;p22">
            <a:extLst>
              <a:ext uri="{FF2B5EF4-FFF2-40B4-BE49-F238E27FC236}">
                <a16:creationId xmlns:a16="http://schemas.microsoft.com/office/drawing/2014/main" id="{ADBE84EC-6A52-7A25-8FBC-FF5546362296}"/>
              </a:ext>
            </a:extLst>
          </p:cNvPr>
          <p:cNvGrpSpPr/>
          <p:nvPr/>
        </p:nvGrpSpPr>
        <p:grpSpPr>
          <a:xfrm>
            <a:off x="838199" y="1548700"/>
            <a:ext cx="10515600" cy="4626469"/>
            <a:chOff x="623" y="497143"/>
            <a:chExt cx="11682752" cy="4944175"/>
          </a:xfrm>
        </p:grpSpPr>
        <p:sp>
          <p:nvSpPr>
            <p:cNvPr id="7" name="Google Shape;405;p22">
              <a:extLst>
                <a:ext uri="{FF2B5EF4-FFF2-40B4-BE49-F238E27FC236}">
                  <a16:creationId xmlns:a16="http://schemas.microsoft.com/office/drawing/2014/main" id="{0FDD6784-A191-C3A2-EC87-B11B9D189BE4}"/>
                </a:ext>
              </a:extLst>
            </p:cNvPr>
            <p:cNvSpPr/>
            <p:nvPr/>
          </p:nvSpPr>
          <p:spPr>
            <a:xfrm>
              <a:off x="623" y="497143"/>
              <a:ext cx="1675991" cy="418997"/>
            </a:xfrm>
            <a:prstGeom prst="roundRect">
              <a:avLst>
                <a:gd name="adj" fmla="val 10000"/>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6;p22">
              <a:extLst>
                <a:ext uri="{FF2B5EF4-FFF2-40B4-BE49-F238E27FC236}">
                  <a16:creationId xmlns:a16="http://schemas.microsoft.com/office/drawing/2014/main" id="{79ADD3C8-D2C4-5445-041A-A5E14B026624}"/>
                </a:ext>
              </a:extLst>
            </p:cNvPr>
            <p:cNvSpPr txBox="1"/>
            <p:nvPr/>
          </p:nvSpPr>
          <p:spPr>
            <a:xfrm>
              <a:off x="12895" y="509415"/>
              <a:ext cx="1651447" cy="39445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lt1"/>
                </a:buClr>
                <a:buSzPts val="2000"/>
                <a:buFont typeface="Cambria"/>
                <a:buNone/>
              </a:pPr>
              <a:r>
                <a:rPr lang="en-US" sz="1800" dirty="0">
                  <a:solidFill>
                    <a:schemeClr val="lt1"/>
                  </a:solidFill>
                  <a:latin typeface="Cambria"/>
                  <a:ea typeface="Cambria"/>
                  <a:cs typeface="Cambria"/>
                  <a:sym typeface="Cambria"/>
                </a:rPr>
                <a:t>Initiation</a:t>
              </a:r>
              <a:endParaRPr sz="1800" dirty="0"/>
            </a:p>
          </p:txBody>
        </p:sp>
        <p:sp>
          <p:nvSpPr>
            <p:cNvPr id="9" name="Google Shape;407;p22">
              <a:extLst>
                <a:ext uri="{FF2B5EF4-FFF2-40B4-BE49-F238E27FC236}">
                  <a16:creationId xmlns:a16="http://schemas.microsoft.com/office/drawing/2014/main" id="{83D73460-E477-3FAA-BC44-36C5EE25F678}"/>
                </a:ext>
              </a:extLst>
            </p:cNvPr>
            <p:cNvSpPr/>
            <p:nvPr/>
          </p:nvSpPr>
          <p:spPr>
            <a:xfrm rot="5400000">
              <a:off x="801956" y="952803"/>
              <a:ext cx="73324" cy="73324"/>
            </a:xfrm>
            <a:prstGeom prst="rightArrow">
              <a:avLst>
                <a:gd name="adj1" fmla="val 667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8;p22">
              <a:extLst>
                <a:ext uri="{FF2B5EF4-FFF2-40B4-BE49-F238E27FC236}">
                  <a16:creationId xmlns:a16="http://schemas.microsoft.com/office/drawing/2014/main" id="{1483DD14-162A-CE71-FADA-2B1DD3DC5730}"/>
                </a:ext>
              </a:extLst>
            </p:cNvPr>
            <p:cNvSpPr/>
            <p:nvPr/>
          </p:nvSpPr>
          <p:spPr>
            <a:xfrm>
              <a:off x="623" y="1062790"/>
              <a:ext cx="1675991" cy="418997"/>
            </a:xfrm>
            <a:prstGeom prst="roundRect">
              <a:avLst>
                <a:gd name="adj" fmla="val 10000"/>
              </a:avLst>
            </a:prstGeom>
            <a:solidFill>
              <a:srgbClr val="C9DDF0">
                <a:alpha val="89803"/>
              </a:srgbClr>
            </a:solidFill>
            <a:ln w="25400" cap="flat" cmpd="sng">
              <a:solidFill>
                <a:srgbClr val="C9DD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9;p22">
              <a:extLst>
                <a:ext uri="{FF2B5EF4-FFF2-40B4-BE49-F238E27FC236}">
                  <a16:creationId xmlns:a16="http://schemas.microsoft.com/office/drawing/2014/main" id="{26436C48-348F-B089-9125-6F8A4D532370}"/>
                </a:ext>
              </a:extLst>
            </p:cNvPr>
            <p:cNvSpPr txBox="1"/>
            <p:nvPr/>
          </p:nvSpPr>
          <p:spPr>
            <a:xfrm>
              <a:off x="12895" y="1075062"/>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b="0" i="0" u="none">
                  <a:solidFill>
                    <a:schemeClr val="dk1"/>
                  </a:solidFill>
                  <a:latin typeface="Cambria"/>
                  <a:ea typeface="Cambria"/>
                  <a:cs typeface="Cambria"/>
                  <a:sym typeface="Cambria"/>
                </a:rPr>
                <a:t>Conduct background Study</a:t>
              </a:r>
              <a:endParaRPr sz="1000">
                <a:solidFill>
                  <a:schemeClr val="dk1"/>
                </a:solidFill>
                <a:latin typeface="Cambria"/>
                <a:ea typeface="Cambria"/>
                <a:cs typeface="Cambria"/>
                <a:sym typeface="Cambria"/>
              </a:endParaRPr>
            </a:p>
          </p:txBody>
        </p:sp>
        <p:sp>
          <p:nvSpPr>
            <p:cNvPr id="12" name="Google Shape;410;p22">
              <a:extLst>
                <a:ext uri="{FF2B5EF4-FFF2-40B4-BE49-F238E27FC236}">
                  <a16:creationId xmlns:a16="http://schemas.microsoft.com/office/drawing/2014/main" id="{EFBF63E5-DDCC-49C7-3CA4-64CD646852F0}"/>
                </a:ext>
              </a:extLst>
            </p:cNvPr>
            <p:cNvSpPr/>
            <p:nvPr/>
          </p:nvSpPr>
          <p:spPr>
            <a:xfrm rot="5400000">
              <a:off x="801956" y="1518450"/>
              <a:ext cx="73324" cy="73324"/>
            </a:xfrm>
            <a:prstGeom prst="rightArrow">
              <a:avLst>
                <a:gd name="adj1" fmla="val 66700"/>
                <a:gd name="adj2" fmla="val 50000"/>
              </a:avLst>
            </a:prstGeom>
            <a:solidFill>
              <a:srgbClr val="08D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1;p22">
              <a:extLst>
                <a:ext uri="{FF2B5EF4-FFF2-40B4-BE49-F238E27FC236}">
                  <a16:creationId xmlns:a16="http://schemas.microsoft.com/office/drawing/2014/main" id="{9E543CDC-59D3-FF04-F85A-71FFA7842C25}"/>
                </a:ext>
              </a:extLst>
            </p:cNvPr>
            <p:cNvSpPr/>
            <p:nvPr/>
          </p:nvSpPr>
          <p:spPr>
            <a:xfrm>
              <a:off x="623" y="1628437"/>
              <a:ext cx="1675991" cy="418997"/>
            </a:xfrm>
            <a:prstGeom prst="roundRect">
              <a:avLst>
                <a:gd name="adj" fmla="val 10000"/>
              </a:avLst>
            </a:prstGeom>
            <a:solidFill>
              <a:srgbClr val="C9EEF0">
                <a:alpha val="89803"/>
              </a:srgbClr>
            </a:solidFill>
            <a:ln w="25400" cap="flat" cmpd="sng">
              <a:solidFill>
                <a:srgbClr val="C9EE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2;p22">
              <a:extLst>
                <a:ext uri="{FF2B5EF4-FFF2-40B4-BE49-F238E27FC236}">
                  <a16:creationId xmlns:a16="http://schemas.microsoft.com/office/drawing/2014/main" id="{109F8613-10D6-B5E8-1A7B-56F1D3B42CAF}"/>
                </a:ext>
              </a:extLst>
            </p:cNvPr>
            <p:cNvSpPr txBox="1"/>
            <p:nvPr/>
          </p:nvSpPr>
          <p:spPr>
            <a:xfrm>
              <a:off x="12895" y="1640709"/>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Identify the existing issues</a:t>
              </a:r>
              <a:endParaRPr/>
            </a:p>
          </p:txBody>
        </p:sp>
        <p:sp>
          <p:nvSpPr>
            <p:cNvPr id="15" name="Google Shape;413;p22">
              <a:extLst>
                <a:ext uri="{FF2B5EF4-FFF2-40B4-BE49-F238E27FC236}">
                  <a16:creationId xmlns:a16="http://schemas.microsoft.com/office/drawing/2014/main" id="{0382639B-32F3-9314-3099-BB732F8ADE41}"/>
                </a:ext>
              </a:extLst>
            </p:cNvPr>
            <p:cNvSpPr/>
            <p:nvPr/>
          </p:nvSpPr>
          <p:spPr>
            <a:xfrm rot="5400000">
              <a:off x="801956" y="2084098"/>
              <a:ext cx="73324" cy="73324"/>
            </a:xfrm>
            <a:prstGeom prst="rightArrow">
              <a:avLst>
                <a:gd name="adj1" fmla="val 66700"/>
                <a:gd name="adj2" fmla="val 50000"/>
              </a:avLst>
            </a:prstGeom>
            <a:solidFill>
              <a:srgbClr val="0DC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4;p22">
              <a:extLst>
                <a:ext uri="{FF2B5EF4-FFF2-40B4-BE49-F238E27FC236}">
                  <a16:creationId xmlns:a16="http://schemas.microsoft.com/office/drawing/2014/main" id="{7F50C8BF-BA96-E82A-0FC6-213642C3A0DA}"/>
                </a:ext>
              </a:extLst>
            </p:cNvPr>
            <p:cNvSpPr/>
            <p:nvPr/>
          </p:nvSpPr>
          <p:spPr>
            <a:xfrm>
              <a:off x="623" y="2194085"/>
              <a:ext cx="1675991" cy="418997"/>
            </a:xfrm>
            <a:prstGeom prst="roundRect">
              <a:avLst>
                <a:gd name="adj" fmla="val 10000"/>
              </a:avLst>
            </a:prstGeom>
            <a:solidFill>
              <a:srgbClr val="CAEBDD">
                <a:alpha val="89803"/>
              </a:srgbClr>
            </a:solidFill>
            <a:ln w="25400" cap="flat" cmpd="sng">
              <a:solidFill>
                <a:srgbClr val="CAEBD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5;p22">
              <a:extLst>
                <a:ext uri="{FF2B5EF4-FFF2-40B4-BE49-F238E27FC236}">
                  <a16:creationId xmlns:a16="http://schemas.microsoft.com/office/drawing/2014/main" id="{0F68C334-989B-D867-DA20-307C6259A498}"/>
                </a:ext>
              </a:extLst>
            </p:cNvPr>
            <p:cNvSpPr txBox="1"/>
            <p:nvPr/>
          </p:nvSpPr>
          <p:spPr>
            <a:xfrm>
              <a:off x="12895" y="2206357"/>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b="0" i="0" u="none" dirty="0">
                  <a:solidFill>
                    <a:schemeClr val="dk1"/>
                  </a:solidFill>
                  <a:latin typeface="Cambria"/>
                  <a:ea typeface="Cambria"/>
                  <a:cs typeface="Cambria"/>
                  <a:sym typeface="Cambria"/>
                </a:rPr>
                <a:t>Recognize research gap</a:t>
              </a:r>
              <a:endParaRPr sz="1000" dirty="0">
                <a:solidFill>
                  <a:schemeClr val="dk1"/>
                </a:solidFill>
                <a:latin typeface="Cambria"/>
                <a:ea typeface="Cambria"/>
                <a:cs typeface="Cambria"/>
                <a:sym typeface="Cambria"/>
              </a:endParaRPr>
            </a:p>
          </p:txBody>
        </p:sp>
        <p:sp>
          <p:nvSpPr>
            <p:cNvPr id="18" name="Google Shape;416;p22">
              <a:extLst>
                <a:ext uri="{FF2B5EF4-FFF2-40B4-BE49-F238E27FC236}">
                  <a16:creationId xmlns:a16="http://schemas.microsoft.com/office/drawing/2014/main" id="{BA7C05A7-8151-73DB-988E-D6019664CC0A}"/>
                </a:ext>
              </a:extLst>
            </p:cNvPr>
            <p:cNvSpPr/>
            <p:nvPr/>
          </p:nvSpPr>
          <p:spPr>
            <a:xfrm rot="5400000">
              <a:off x="801956" y="2649745"/>
              <a:ext cx="73324" cy="73324"/>
            </a:xfrm>
            <a:prstGeom prst="rightArrow">
              <a:avLst>
                <a:gd name="adj1" fmla="val 667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7;p22">
              <a:extLst>
                <a:ext uri="{FF2B5EF4-FFF2-40B4-BE49-F238E27FC236}">
                  <a16:creationId xmlns:a16="http://schemas.microsoft.com/office/drawing/2014/main" id="{D7225610-B855-31E3-6891-F63F7C109A34}"/>
                </a:ext>
              </a:extLst>
            </p:cNvPr>
            <p:cNvSpPr/>
            <p:nvPr/>
          </p:nvSpPr>
          <p:spPr>
            <a:xfrm>
              <a:off x="623" y="2759732"/>
              <a:ext cx="1675991" cy="418997"/>
            </a:xfrm>
            <a:prstGeom prst="roundRect">
              <a:avLst>
                <a:gd name="adj" fmla="val 10000"/>
              </a:avLst>
            </a:prstGeom>
            <a:solidFill>
              <a:srgbClr val="D6ECD1">
                <a:alpha val="89803"/>
              </a:srgbClr>
            </a:solidFill>
            <a:ln w="25400" cap="flat" cmpd="sng">
              <a:solidFill>
                <a:srgbClr val="D6ECD1">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p22">
              <a:extLst>
                <a:ext uri="{FF2B5EF4-FFF2-40B4-BE49-F238E27FC236}">
                  <a16:creationId xmlns:a16="http://schemas.microsoft.com/office/drawing/2014/main" id="{25FBD3FD-A91B-7B9A-61DF-29A7330C118C}"/>
                </a:ext>
              </a:extLst>
            </p:cNvPr>
            <p:cNvSpPr txBox="1"/>
            <p:nvPr/>
          </p:nvSpPr>
          <p:spPr>
            <a:xfrm>
              <a:off x="12895" y="2772004"/>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b="0" i="0" u="none">
                  <a:solidFill>
                    <a:schemeClr val="dk1"/>
                  </a:solidFill>
                  <a:latin typeface="Cambria"/>
                  <a:ea typeface="Cambria"/>
                  <a:cs typeface="Cambria"/>
                  <a:sym typeface="Cambria"/>
                </a:rPr>
                <a:t>Develop research objectives</a:t>
              </a:r>
              <a:endParaRPr sz="1000">
                <a:solidFill>
                  <a:schemeClr val="dk1"/>
                </a:solidFill>
                <a:latin typeface="Cambria"/>
                <a:ea typeface="Cambria"/>
                <a:cs typeface="Cambria"/>
                <a:sym typeface="Cambria"/>
              </a:endParaRPr>
            </a:p>
          </p:txBody>
        </p:sp>
        <p:sp>
          <p:nvSpPr>
            <p:cNvPr id="21" name="Google Shape;419;p22">
              <a:extLst>
                <a:ext uri="{FF2B5EF4-FFF2-40B4-BE49-F238E27FC236}">
                  <a16:creationId xmlns:a16="http://schemas.microsoft.com/office/drawing/2014/main" id="{0999BFBC-5671-ED89-56DB-572C032DC98B}"/>
                </a:ext>
              </a:extLst>
            </p:cNvPr>
            <p:cNvSpPr/>
            <p:nvPr/>
          </p:nvSpPr>
          <p:spPr>
            <a:xfrm rot="5400000">
              <a:off x="801956" y="3215392"/>
              <a:ext cx="73324" cy="73324"/>
            </a:xfrm>
            <a:prstGeom prst="rightArrow">
              <a:avLst>
                <a:gd name="adj1" fmla="val 66700"/>
                <a:gd name="adj2" fmla="val 50000"/>
              </a:avLst>
            </a:prstGeom>
            <a:solidFill>
              <a:srgbClr val="A3C1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p22">
              <a:extLst>
                <a:ext uri="{FF2B5EF4-FFF2-40B4-BE49-F238E27FC236}">
                  <a16:creationId xmlns:a16="http://schemas.microsoft.com/office/drawing/2014/main" id="{F904CB7B-557F-1C0C-FF31-6D4C206E8629}"/>
                </a:ext>
              </a:extLst>
            </p:cNvPr>
            <p:cNvSpPr/>
            <p:nvPr/>
          </p:nvSpPr>
          <p:spPr>
            <a:xfrm>
              <a:off x="623" y="3325379"/>
              <a:ext cx="1675991" cy="418997"/>
            </a:xfrm>
            <a:prstGeom prst="roundRect">
              <a:avLst>
                <a:gd name="adj" fmla="val 10000"/>
              </a:avLst>
            </a:prstGeom>
            <a:solidFill>
              <a:srgbClr val="DFE7CD">
                <a:alpha val="89803"/>
              </a:srgbClr>
            </a:solidFill>
            <a:ln w="25400" cap="flat" cmpd="sng">
              <a:solidFill>
                <a:srgbClr val="DFE7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1;p22">
              <a:extLst>
                <a:ext uri="{FF2B5EF4-FFF2-40B4-BE49-F238E27FC236}">
                  <a16:creationId xmlns:a16="http://schemas.microsoft.com/office/drawing/2014/main" id="{5094578C-71B4-299E-96AA-6AA2FE757728}"/>
                </a:ext>
              </a:extLst>
            </p:cNvPr>
            <p:cNvSpPr txBox="1"/>
            <p:nvPr/>
          </p:nvSpPr>
          <p:spPr>
            <a:xfrm>
              <a:off x="12895" y="3337651"/>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b="0" i="0" u="none">
                  <a:solidFill>
                    <a:schemeClr val="dk1"/>
                  </a:solidFill>
                  <a:latin typeface="Cambria"/>
                  <a:ea typeface="Cambria"/>
                  <a:cs typeface="Cambria"/>
                  <a:sym typeface="Cambria"/>
                </a:rPr>
                <a:t>Develop methodology</a:t>
              </a:r>
              <a:endParaRPr sz="1000">
                <a:solidFill>
                  <a:schemeClr val="dk1"/>
                </a:solidFill>
                <a:latin typeface="Cambria"/>
                <a:ea typeface="Cambria"/>
                <a:cs typeface="Cambria"/>
                <a:sym typeface="Cambria"/>
              </a:endParaRPr>
            </a:p>
          </p:txBody>
        </p:sp>
        <p:sp>
          <p:nvSpPr>
            <p:cNvPr id="24" name="Google Shape;422;p22">
              <a:extLst>
                <a:ext uri="{FF2B5EF4-FFF2-40B4-BE49-F238E27FC236}">
                  <a16:creationId xmlns:a16="http://schemas.microsoft.com/office/drawing/2014/main" id="{8615AFFD-A65E-E2E7-01E8-7F1A0821ED53}"/>
                </a:ext>
              </a:extLst>
            </p:cNvPr>
            <p:cNvSpPr/>
            <p:nvPr/>
          </p:nvSpPr>
          <p:spPr>
            <a:xfrm rot="5400000">
              <a:off x="801956" y="3781040"/>
              <a:ext cx="73324" cy="73324"/>
            </a:xfrm>
            <a:prstGeom prst="rightArrow">
              <a:avLst>
                <a:gd name="adj1" fmla="val 667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3;p22">
              <a:extLst>
                <a:ext uri="{FF2B5EF4-FFF2-40B4-BE49-F238E27FC236}">
                  <a16:creationId xmlns:a16="http://schemas.microsoft.com/office/drawing/2014/main" id="{48B381A8-7CD8-3424-1799-DB5AC66F0F86}"/>
                </a:ext>
              </a:extLst>
            </p:cNvPr>
            <p:cNvSpPr/>
            <p:nvPr/>
          </p:nvSpPr>
          <p:spPr>
            <a:xfrm>
              <a:off x="623" y="3891027"/>
              <a:ext cx="1675991" cy="418997"/>
            </a:xfrm>
            <a:prstGeom prst="roundRect">
              <a:avLst>
                <a:gd name="adj" fmla="val 10000"/>
              </a:avLst>
            </a:prstGeom>
            <a:solidFill>
              <a:srgbClr val="C9DDF0">
                <a:alpha val="89803"/>
              </a:srgbClr>
            </a:solidFill>
            <a:ln w="25400" cap="flat" cmpd="sng">
              <a:solidFill>
                <a:srgbClr val="C9DD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4;p22">
              <a:extLst>
                <a:ext uri="{FF2B5EF4-FFF2-40B4-BE49-F238E27FC236}">
                  <a16:creationId xmlns:a16="http://schemas.microsoft.com/office/drawing/2014/main" id="{3AA5E172-B579-9807-D7DB-36B11922C211}"/>
                </a:ext>
              </a:extLst>
            </p:cNvPr>
            <p:cNvSpPr txBox="1"/>
            <p:nvPr/>
          </p:nvSpPr>
          <p:spPr>
            <a:xfrm>
              <a:off x="12895" y="3903299"/>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Analyse feasibility of the solution</a:t>
              </a:r>
              <a:endParaRPr/>
            </a:p>
          </p:txBody>
        </p:sp>
        <p:sp>
          <p:nvSpPr>
            <p:cNvPr id="27" name="Google Shape;425;p22">
              <a:extLst>
                <a:ext uri="{FF2B5EF4-FFF2-40B4-BE49-F238E27FC236}">
                  <a16:creationId xmlns:a16="http://schemas.microsoft.com/office/drawing/2014/main" id="{733D4840-16D2-FDD3-BE0A-2A096E9D244D}"/>
                </a:ext>
              </a:extLst>
            </p:cNvPr>
            <p:cNvSpPr/>
            <p:nvPr/>
          </p:nvSpPr>
          <p:spPr>
            <a:xfrm rot="5400000">
              <a:off x="801956" y="4346687"/>
              <a:ext cx="73324" cy="73324"/>
            </a:xfrm>
            <a:prstGeom prst="rightArrow">
              <a:avLst>
                <a:gd name="adj1" fmla="val 66700"/>
                <a:gd name="adj2" fmla="val 50000"/>
              </a:avLst>
            </a:prstGeom>
            <a:solidFill>
              <a:srgbClr val="08D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6;p22">
              <a:extLst>
                <a:ext uri="{FF2B5EF4-FFF2-40B4-BE49-F238E27FC236}">
                  <a16:creationId xmlns:a16="http://schemas.microsoft.com/office/drawing/2014/main" id="{2AB869F9-D337-86A2-E632-9190C786166F}"/>
                </a:ext>
              </a:extLst>
            </p:cNvPr>
            <p:cNvSpPr/>
            <p:nvPr/>
          </p:nvSpPr>
          <p:spPr>
            <a:xfrm>
              <a:off x="623" y="4456674"/>
              <a:ext cx="1675991" cy="418997"/>
            </a:xfrm>
            <a:prstGeom prst="roundRect">
              <a:avLst>
                <a:gd name="adj" fmla="val 10000"/>
              </a:avLst>
            </a:prstGeom>
            <a:solidFill>
              <a:srgbClr val="C9EEF0">
                <a:alpha val="89803"/>
              </a:srgbClr>
            </a:solidFill>
            <a:ln w="25400" cap="flat" cmpd="sng">
              <a:solidFill>
                <a:srgbClr val="C9EE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7;p22">
              <a:extLst>
                <a:ext uri="{FF2B5EF4-FFF2-40B4-BE49-F238E27FC236}">
                  <a16:creationId xmlns:a16="http://schemas.microsoft.com/office/drawing/2014/main" id="{1A6B7CCA-5999-D8F7-22C8-F65FA87790DE}"/>
                </a:ext>
              </a:extLst>
            </p:cNvPr>
            <p:cNvSpPr txBox="1"/>
            <p:nvPr/>
          </p:nvSpPr>
          <p:spPr>
            <a:xfrm>
              <a:off x="12895" y="4468946"/>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b="0" i="0" u="none">
                  <a:solidFill>
                    <a:schemeClr val="dk1"/>
                  </a:solidFill>
                  <a:latin typeface="Cambria"/>
                  <a:ea typeface="Cambria"/>
                  <a:cs typeface="Cambria"/>
                  <a:sym typeface="Cambria"/>
                </a:rPr>
                <a:t>Compile project proposal</a:t>
              </a:r>
              <a:endParaRPr sz="1000">
                <a:solidFill>
                  <a:schemeClr val="dk1"/>
                </a:solidFill>
                <a:latin typeface="Cambria"/>
                <a:ea typeface="Cambria"/>
                <a:cs typeface="Cambria"/>
                <a:sym typeface="Cambria"/>
              </a:endParaRPr>
            </a:p>
          </p:txBody>
        </p:sp>
        <p:sp>
          <p:nvSpPr>
            <p:cNvPr id="30" name="Google Shape;428;p22">
              <a:extLst>
                <a:ext uri="{FF2B5EF4-FFF2-40B4-BE49-F238E27FC236}">
                  <a16:creationId xmlns:a16="http://schemas.microsoft.com/office/drawing/2014/main" id="{82572CBC-0519-E8A5-3673-48D229A8518D}"/>
                </a:ext>
              </a:extLst>
            </p:cNvPr>
            <p:cNvSpPr/>
            <p:nvPr/>
          </p:nvSpPr>
          <p:spPr>
            <a:xfrm rot="5400000">
              <a:off x="801956" y="4912334"/>
              <a:ext cx="73324" cy="73324"/>
            </a:xfrm>
            <a:prstGeom prst="rightArrow">
              <a:avLst>
                <a:gd name="adj1" fmla="val 66700"/>
                <a:gd name="adj2" fmla="val 50000"/>
              </a:avLst>
            </a:prstGeom>
            <a:solidFill>
              <a:srgbClr val="0DC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9;p22">
              <a:extLst>
                <a:ext uri="{FF2B5EF4-FFF2-40B4-BE49-F238E27FC236}">
                  <a16:creationId xmlns:a16="http://schemas.microsoft.com/office/drawing/2014/main" id="{3BD283CC-4197-24E9-E1F3-38E1F8AE0EF7}"/>
                </a:ext>
              </a:extLst>
            </p:cNvPr>
            <p:cNvSpPr/>
            <p:nvPr/>
          </p:nvSpPr>
          <p:spPr>
            <a:xfrm>
              <a:off x="623" y="5022321"/>
              <a:ext cx="1675991" cy="418997"/>
            </a:xfrm>
            <a:prstGeom prst="roundRect">
              <a:avLst>
                <a:gd name="adj" fmla="val 10000"/>
              </a:avLst>
            </a:prstGeom>
            <a:solidFill>
              <a:srgbClr val="CAEBDD">
                <a:alpha val="89803"/>
              </a:srgbClr>
            </a:solidFill>
            <a:ln w="25400" cap="flat" cmpd="sng">
              <a:solidFill>
                <a:srgbClr val="CAEBD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0;p22">
              <a:extLst>
                <a:ext uri="{FF2B5EF4-FFF2-40B4-BE49-F238E27FC236}">
                  <a16:creationId xmlns:a16="http://schemas.microsoft.com/office/drawing/2014/main" id="{102B4478-CBBE-381E-C019-2631FA538DCD}"/>
                </a:ext>
              </a:extLst>
            </p:cNvPr>
            <p:cNvSpPr txBox="1"/>
            <p:nvPr/>
          </p:nvSpPr>
          <p:spPr>
            <a:xfrm>
              <a:off x="12895" y="5034593"/>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Getting approval</a:t>
              </a:r>
              <a:endParaRPr/>
            </a:p>
          </p:txBody>
        </p:sp>
        <p:sp>
          <p:nvSpPr>
            <p:cNvPr id="33" name="Google Shape;431;p22">
              <a:extLst>
                <a:ext uri="{FF2B5EF4-FFF2-40B4-BE49-F238E27FC236}">
                  <a16:creationId xmlns:a16="http://schemas.microsoft.com/office/drawing/2014/main" id="{B3822B3A-065B-C095-68C4-F58BF0B90E97}"/>
                </a:ext>
              </a:extLst>
            </p:cNvPr>
            <p:cNvSpPr/>
            <p:nvPr/>
          </p:nvSpPr>
          <p:spPr>
            <a:xfrm>
              <a:off x="1911254" y="497143"/>
              <a:ext cx="1675991" cy="418997"/>
            </a:xfrm>
            <a:prstGeom prst="roundRect">
              <a:avLst>
                <a:gd name="adj" fmla="val 10000"/>
              </a:avLst>
            </a:prstGeom>
            <a:solidFill>
              <a:srgbClr val="08D0D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2;p22">
              <a:extLst>
                <a:ext uri="{FF2B5EF4-FFF2-40B4-BE49-F238E27FC236}">
                  <a16:creationId xmlns:a16="http://schemas.microsoft.com/office/drawing/2014/main" id="{E4E32B83-410B-7272-511D-20C9FE103846}"/>
                </a:ext>
              </a:extLst>
            </p:cNvPr>
            <p:cNvSpPr txBox="1"/>
            <p:nvPr/>
          </p:nvSpPr>
          <p:spPr>
            <a:xfrm>
              <a:off x="1923526" y="509415"/>
              <a:ext cx="1651447" cy="39445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lt1"/>
                </a:buClr>
                <a:buSzPts val="2000"/>
                <a:buFont typeface="Cambria"/>
                <a:buNone/>
              </a:pPr>
              <a:r>
                <a:rPr lang="en-US" sz="1800" dirty="0">
                  <a:solidFill>
                    <a:schemeClr val="lt1"/>
                  </a:solidFill>
                  <a:latin typeface="Cambria"/>
                  <a:ea typeface="Cambria"/>
                  <a:cs typeface="Cambria"/>
                  <a:sym typeface="Cambria"/>
                </a:rPr>
                <a:t>Planning</a:t>
              </a:r>
              <a:endParaRPr sz="1800" dirty="0"/>
            </a:p>
          </p:txBody>
        </p:sp>
        <p:sp>
          <p:nvSpPr>
            <p:cNvPr id="35" name="Google Shape;433;p22">
              <a:extLst>
                <a:ext uri="{FF2B5EF4-FFF2-40B4-BE49-F238E27FC236}">
                  <a16:creationId xmlns:a16="http://schemas.microsoft.com/office/drawing/2014/main" id="{98CE286D-4CBA-76E9-A557-EDD9CDA97327}"/>
                </a:ext>
              </a:extLst>
            </p:cNvPr>
            <p:cNvSpPr/>
            <p:nvPr/>
          </p:nvSpPr>
          <p:spPr>
            <a:xfrm rot="5400000">
              <a:off x="2712587" y="952803"/>
              <a:ext cx="73324" cy="73324"/>
            </a:xfrm>
            <a:prstGeom prst="rightArrow">
              <a:avLst>
                <a:gd name="adj1" fmla="val 667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4;p22">
              <a:extLst>
                <a:ext uri="{FF2B5EF4-FFF2-40B4-BE49-F238E27FC236}">
                  <a16:creationId xmlns:a16="http://schemas.microsoft.com/office/drawing/2014/main" id="{A54974E9-AA9B-3E35-F1F1-7F5E9A06EE7D}"/>
                </a:ext>
              </a:extLst>
            </p:cNvPr>
            <p:cNvSpPr/>
            <p:nvPr/>
          </p:nvSpPr>
          <p:spPr>
            <a:xfrm>
              <a:off x="1911254" y="1062790"/>
              <a:ext cx="1675991" cy="418997"/>
            </a:xfrm>
            <a:prstGeom prst="roundRect">
              <a:avLst>
                <a:gd name="adj" fmla="val 10000"/>
              </a:avLst>
            </a:prstGeom>
            <a:solidFill>
              <a:srgbClr val="D6ECD1">
                <a:alpha val="89803"/>
              </a:srgbClr>
            </a:solidFill>
            <a:ln w="25400" cap="flat" cmpd="sng">
              <a:solidFill>
                <a:srgbClr val="D6ECD1">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5;p22">
              <a:extLst>
                <a:ext uri="{FF2B5EF4-FFF2-40B4-BE49-F238E27FC236}">
                  <a16:creationId xmlns:a16="http://schemas.microsoft.com/office/drawing/2014/main" id="{56554794-B4AD-5F27-D674-63397D913373}"/>
                </a:ext>
              </a:extLst>
            </p:cNvPr>
            <p:cNvSpPr txBox="1"/>
            <p:nvPr/>
          </p:nvSpPr>
          <p:spPr>
            <a:xfrm>
              <a:off x="1923526" y="1075062"/>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Identify the scope</a:t>
              </a:r>
              <a:endParaRPr/>
            </a:p>
          </p:txBody>
        </p:sp>
        <p:sp>
          <p:nvSpPr>
            <p:cNvPr id="38" name="Google Shape;436;p22">
              <a:extLst>
                <a:ext uri="{FF2B5EF4-FFF2-40B4-BE49-F238E27FC236}">
                  <a16:creationId xmlns:a16="http://schemas.microsoft.com/office/drawing/2014/main" id="{21C59CB0-3469-A2B5-1464-ABCEB318E7EE}"/>
                </a:ext>
              </a:extLst>
            </p:cNvPr>
            <p:cNvSpPr/>
            <p:nvPr/>
          </p:nvSpPr>
          <p:spPr>
            <a:xfrm rot="5400000">
              <a:off x="2712587" y="1518450"/>
              <a:ext cx="73324" cy="73324"/>
            </a:xfrm>
            <a:prstGeom prst="rightArrow">
              <a:avLst>
                <a:gd name="adj1" fmla="val 66700"/>
                <a:gd name="adj2" fmla="val 50000"/>
              </a:avLst>
            </a:prstGeom>
            <a:solidFill>
              <a:srgbClr val="A3C1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7;p22">
              <a:extLst>
                <a:ext uri="{FF2B5EF4-FFF2-40B4-BE49-F238E27FC236}">
                  <a16:creationId xmlns:a16="http://schemas.microsoft.com/office/drawing/2014/main" id="{647333CE-AAE4-7D02-5174-B64B535110CE}"/>
                </a:ext>
              </a:extLst>
            </p:cNvPr>
            <p:cNvSpPr/>
            <p:nvPr/>
          </p:nvSpPr>
          <p:spPr>
            <a:xfrm>
              <a:off x="1911254" y="1628437"/>
              <a:ext cx="1675991" cy="418997"/>
            </a:xfrm>
            <a:prstGeom prst="roundRect">
              <a:avLst>
                <a:gd name="adj" fmla="val 10000"/>
              </a:avLst>
            </a:prstGeom>
            <a:solidFill>
              <a:srgbClr val="DFE7CD">
                <a:alpha val="89803"/>
              </a:srgbClr>
            </a:solidFill>
            <a:ln w="25400" cap="flat" cmpd="sng">
              <a:solidFill>
                <a:srgbClr val="DFE7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8;p22">
              <a:extLst>
                <a:ext uri="{FF2B5EF4-FFF2-40B4-BE49-F238E27FC236}">
                  <a16:creationId xmlns:a16="http://schemas.microsoft.com/office/drawing/2014/main" id="{6E461BA0-B1EA-E786-8180-908FA358FDF8}"/>
                </a:ext>
              </a:extLst>
            </p:cNvPr>
            <p:cNvSpPr txBox="1"/>
            <p:nvPr/>
          </p:nvSpPr>
          <p:spPr>
            <a:xfrm>
              <a:off x="1923526" y="1640709"/>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Study Keras and TensorFlow</a:t>
              </a:r>
              <a:endParaRPr/>
            </a:p>
          </p:txBody>
        </p:sp>
        <p:sp>
          <p:nvSpPr>
            <p:cNvPr id="41" name="Google Shape;439;p22">
              <a:extLst>
                <a:ext uri="{FF2B5EF4-FFF2-40B4-BE49-F238E27FC236}">
                  <a16:creationId xmlns:a16="http://schemas.microsoft.com/office/drawing/2014/main" id="{815918F9-3625-1FC4-1D59-82D6BDA367B6}"/>
                </a:ext>
              </a:extLst>
            </p:cNvPr>
            <p:cNvSpPr/>
            <p:nvPr/>
          </p:nvSpPr>
          <p:spPr>
            <a:xfrm rot="5400000">
              <a:off x="2712587" y="2084098"/>
              <a:ext cx="73324" cy="73324"/>
            </a:xfrm>
            <a:prstGeom prst="rightArrow">
              <a:avLst>
                <a:gd name="adj1" fmla="val 667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0;p22">
              <a:extLst>
                <a:ext uri="{FF2B5EF4-FFF2-40B4-BE49-F238E27FC236}">
                  <a16:creationId xmlns:a16="http://schemas.microsoft.com/office/drawing/2014/main" id="{2F12FDD8-B75B-DA76-9A7B-D99D547CED8C}"/>
                </a:ext>
              </a:extLst>
            </p:cNvPr>
            <p:cNvSpPr/>
            <p:nvPr/>
          </p:nvSpPr>
          <p:spPr>
            <a:xfrm>
              <a:off x="1911254" y="2194085"/>
              <a:ext cx="1675991" cy="418997"/>
            </a:xfrm>
            <a:prstGeom prst="roundRect">
              <a:avLst>
                <a:gd name="adj" fmla="val 10000"/>
              </a:avLst>
            </a:prstGeom>
            <a:solidFill>
              <a:srgbClr val="C9DDF0">
                <a:alpha val="89803"/>
              </a:srgbClr>
            </a:solidFill>
            <a:ln w="25400" cap="flat" cmpd="sng">
              <a:solidFill>
                <a:srgbClr val="C9DD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1;p22">
              <a:extLst>
                <a:ext uri="{FF2B5EF4-FFF2-40B4-BE49-F238E27FC236}">
                  <a16:creationId xmlns:a16="http://schemas.microsoft.com/office/drawing/2014/main" id="{948FD076-885D-1D0F-7F6C-F528B22AD268}"/>
                </a:ext>
              </a:extLst>
            </p:cNvPr>
            <p:cNvSpPr txBox="1"/>
            <p:nvPr/>
          </p:nvSpPr>
          <p:spPr>
            <a:xfrm>
              <a:off x="1923526" y="2206357"/>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Study basics of Andorid app development</a:t>
              </a:r>
              <a:endParaRPr/>
            </a:p>
          </p:txBody>
        </p:sp>
        <p:sp>
          <p:nvSpPr>
            <p:cNvPr id="44" name="Google Shape;442;p22">
              <a:extLst>
                <a:ext uri="{FF2B5EF4-FFF2-40B4-BE49-F238E27FC236}">
                  <a16:creationId xmlns:a16="http://schemas.microsoft.com/office/drawing/2014/main" id="{3FB38994-876E-BD3F-9986-DFBBE5F9FEF6}"/>
                </a:ext>
              </a:extLst>
            </p:cNvPr>
            <p:cNvSpPr/>
            <p:nvPr/>
          </p:nvSpPr>
          <p:spPr>
            <a:xfrm rot="5400000">
              <a:off x="2712587" y="2649745"/>
              <a:ext cx="73324" cy="73324"/>
            </a:xfrm>
            <a:prstGeom prst="rightArrow">
              <a:avLst>
                <a:gd name="adj1" fmla="val 66700"/>
                <a:gd name="adj2" fmla="val 50000"/>
              </a:avLst>
            </a:prstGeom>
            <a:solidFill>
              <a:srgbClr val="08D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3;p22">
              <a:extLst>
                <a:ext uri="{FF2B5EF4-FFF2-40B4-BE49-F238E27FC236}">
                  <a16:creationId xmlns:a16="http://schemas.microsoft.com/office/drawing/2014/main" id="{8CFCE518-72BE-A5FC-E2AE-C67B0204FB03}"/>
                </a:ext>
              </a:extLst>
            </p:cNvPr>
            <p:cNvSpPr/>
            <p:nvPr/>
          </p:nvSpPr>
          <p:spPr>
            <a:xfrm>
              <a:off x="1911254" y="2759732"/>
              <a:ext cx="1675991" cy="418997"/>
            </a:xfrm>
            <a:prstGeom prst="roundRect">
              <a:avLst>
                <a:gd name="adj" fmla="val 10000"/>
              </a:avLst>
            </a:prstGeom>
            <a:solidFill>
              <a:srgbClr val="C9EEF0">
                <a:alpha val="89803"/>
              </a:srgbClr>
            </a:solidFill>
            <a:ln w="25400" cap="flat" cmpd="sng">
              <a:solidFill>
                <a:srgbClr val="C9EE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4;p22">
              <a:extLst>
                <a:ext uri="{FF2B5EF4-FFF2-40B4-BE49-F238E27FC236}">
                  <a16:creationId xmlns:a16="http://schemas.microsoft.com/office/drawing/2014/main" id="{F6792F91-DF54-5CE7-BDD6-257272F3F460}"/>
                </a:ext>
              </a:extLst>
            </p:cNvPr>
            <p:cNvSpPr txBox="1"/>
            <p:nvPr/>
          </p:nvSpPr>
          <p:spPr>
            <a:xfrm>
              <a:off x="1923526" y="2772004"/>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Recognize potential methods for the solution to be implemented</a:t>
              </a:r>
              <a:endParaRPr/>
            </a:p>
          </p:txBody>
        </p:sp>
        <p:sp>
          <p:nvSpPr>
            <p:cNvPr id="47" name="Google Shape;445;p22">
              <a:extLst>
                <a:ext uri="{FF2B5EF4-FFF2-40B4-BE49-F238E27FC236}">
                  <a16:creationId xmlns:a16="http://schemas.microsoft.com/office/drawing/2014/main" id="{B137DE16-BE1E-596E-2344-EB3F80B969D5}"/>
                </a:ext>
              </a:extLst>
            </p:cNvPr>
            <p:cNvSpPr/>
            <p:nvPr/>
          </p:nvSpPr>
          <p:spPr>
            <a:xfrm rot="5400000">
              <a:off x="2712587" y="3215392"/>
              <a:ext cx="73324" cy="73324"/>
            </a:xfrm>
            <a:prstGeom prst="rightArrow">
              <a:avLst>
                <a:gd name="adj1" fmla="val 66700"/>
                <a:gd name="adj2" fmla="val 50000"/>
              </a:avLst>
            </a:prstGeom>
            <a:solidFill>
              <a:srgbClr val="0DC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46;p22">
              <a:extLst>
                <a:ext uri="{FF2B5EF4-FFF2-40B4-BE49-F238E27FC236}">
                  <a16:creationId xmlns:a16="http://schemas.microsoft.com/office/drawing/2014/main" id="{A7B68A19-FC06-108B-18C3-7234F52A67E8}"/>
                </a:ext>
              </a:extLst>
            </p:cNvPr>
            <p:cNvSpPr/>
            <p:nvPr/>
          </p:nvSpPr>
          <p:spPr>
            <a:xfrm>
              <a:off x="1911254" y="3325379"/>
              <a:ext cx="1675991" cy="418997"/>
            </a:xfrm>
            <a:prstGeom prst="roundRect">
              <a:avLst>
                <a:gd name="adj" fmla="val 10000"/>
              </a:avLst>
            </a:prstGeom>
            <a:solidFill>
              <a:srgbClr val="CAEBDD">
                <a:alpha val="89803"/>
              </a:srgbClr>
            </a:solidFill>
            <a:ln w="25400" cap="flat" cmpd="sng">
              <a:solidFill>
                <a:srgbClr val="CAEBD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47;p22">
              <a:extLst>
                <a:ext uri="{FF2B5EF4-FFF2-40B4-BE49-F238E27FC236}">
                  <a16:creationId xmlns:a16="http://schemas.microsoft.com/office/drawing/2014/main" id="{E026CE86-4B55-9354-412D-F65159FC6875}"/>
                </a:ext>
              </a:extLst>
            </p:cNvPr>
            <p:cNvSpPr txBox="1"/>
            <p:nvPr/>
          </p:nvSpPr>
          <p:spPr>
            <a:xfrm>
              <a:off x="1923526" y="3337651"/>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Find out potential datasets which can be employed for the solution</a:t>
              </a:r>
              <a:endParaRPr/>
            </a:p>
          </p:txBody>
        </p:sp>
        <p:sp>
          <p:nvSpPr>
            <p:cNvPr id="50" name="Google Shape;448;p22">
              <a:extLst>
                <a:ext uri="{FF2B5EF4-FFF2-40B4-BE49-F238E27FC236}">
                  <a16:creationId xmlns:a16="http://schemas.microsoft.com/office/drawing/2014/main" id="{717B5DFF-94DE-F711-2B80-E1CA80E361E6}"/>
                </a:ext>
              </a:extLst>
            </p:cNvPr>
            <p:cNvSpPr/>
            <p:nvPr/>
          </p:nvSpPr>
          <p:spPr>
            <a:xfrm>
              <a:off x="3821884" y="497143"/>
              <a:ext cx="1675991" cy="418997"/>
            </a:xfrm>
            <a:prstGeom prst="roundRect">
              <a:avLst>
                <a:gd name="adj" fmla="val 10000"/>
              </a:avLst>
            </a:prstGeom>
            <a:solidFill>
              <a:srgbClr val="0DCF9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9;p22">
              <a:extLst>
                <a:ext uri="{FF2B5EF4-FFF2-40B4-BE49-F238E27FC236}">
                  <a16:creationId xmlns:a16="http://schemas.microsoft.com/office/drawing/2014/main" id="{3203F6BB-2D1A-8160-B29D-3155E4EDF450}"/>
                </a:ext>
              </a:extLst>
            </p:cNvPr>
            <p:cNvSpPr txBox="1"/>
            <p:nvPr/>
          </p:nvSpPr>
          <p:spPr>
            <a:xfrm>
              <a:off x="3834156" y="509415"/>
              <a:ext cx="1651447" cy="39445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lt1"/>
                </a:buClr>
                <a:buSzPts val="2000"/>
                <a:buFont typeface="Cambria"/>
                <a:buNone/>
              </a:pPr>
              <a:r>
                <a:rPr lang="en-US" sz="1800" dirty="0">
                  <a:solidFill>
                    <a:schemeClr val="lt1"/>
                  </a:solidFill>
                  <a:latin typeface="Cambria"/>
                  <a:ea typeface="Cambria"/>
                  <a:cs typeface="Cambria"/>
                  <a:sym typeface="Cambria"/>
                </a:rPr>
                <a:t>Design</a:t>
              </a:r>
              <a:endParaRPr sz="1800" dirty="0"/>
            </a:p>
          </p:txBody>
        </p:sp>
        <p:sp>
          <p:nvSpPr>
            <p:cNvPr id="52" name="Google Shape;450;p22">
              <a:extLst>
                <a:ext uri="{FF2B5EF4-FFF2-40B4-BE49-F238E27FC236}">
                  <a16:creationId xmlns:a16="http://schemas.microsoft.com/office/drawing/2014/main" id="{25E46C64-9DAB-2A86-782C-910777DC3DD6}"/>
                </a:ext>
              </a:extLst>
            </p:cNvPr>
            <p:cNvSpPr/>
            <p:nvPr/>
          </p:nvSpPr>
          <p:spPr>
            <a:xfrm rot="5400000">
              <a:off x="4623218" y="952803"/>
              <a:ext cx="73324" cy="73324"/>
            </a:xfrm>
            <a:prstGeom prst="rightArrow">
              <a:avLst>
                <a:gd name="adj1" fmla="val 667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1;p22">
              <a:extLst>
                <a:ext uri="{FF2B5EF4-FFF2-40B4-BE49-F238E27FC236}">
                  <a16:creationId xmlns:a16="http://schemas.microsoft.com/office/drawing/2014/main" id="{F62190D4-7807-D3FF-2CB0-0920A16F57F2}"/>
                </a:ext>
              </a:extLst>
            </p:cNvPr>
            <p:cNvSpPr/>
            <p:nvPr/>
          </p:nvSpPr>
          <p:spPr>
            <a:xfrm>
              <a:off x="3821884" y="1026128"/>
              <a:ext cx="1675991" cy="455660"/>
            </a:xfrm>
            <a:prstGeom prst="roundRect">
              <a:avLst>
                <a:gd name="adj" fmla="val 10000"/>
              </a:avLst>
            </a:prstGeom>
            <a:solidFill>
              <a:srgbClr val="D6ECD1">
                <a:alpha val="89803"/>
              </a:srgbClr>
            </a:solidFill>
            <a:ln w="25400" cap="flat" cmpd="sng">
              <a:solidFill>
                <a:srgbClr val="D6ECD1">
                  <a:alpha val="89803"/>
                </a:srgbClr>
              </a:solidFill>
              <a:prstDash val="solid"/>
              <a:round/>
              <a:headEnd type="none" w="sm" len="sm"/>
              <a:tailEnd type="none" w="sm" len="sm"/>
            </a:ln>
          </p:spPr>
          <p:txBody>
            <a:bodyPr spcFirstLastPara="1" wrap="square" lIns="91425" tIns="91425" rIns="91425" bIns="91425" anchor="ctr" anchorCtr="0">
              <a:noAutofit/>
            </a:bodyPr>
            <a:lstStyle/>
            <a:p>
              <a:r>
                <a:rPr lang="en-US" sz="1000" dirty="0">
                  <a:solidFill>
                    <a:schemeClr val="dk1"/>
                  </a:solidFill>
                  <a:latin typeface="Cambria"/>
                  <a:ea typeface="Cambria"/>
                  <a:cs typeface="Cambria"/>
                  <a:sym typeface="Cambria"/>
                </a:rPr>
                <a:t>Compare and contrast existing tools</a:t>
              </a:r>
              <a:endParaRPr lang="en-US" sz="1000" dirty="0"/>
            </a:p>
          </p:txBody>
        </p:sp>
        <p:sp>
          <p:nvSpPr>
            <p:cNvPr id="55" name="Google Shape;453;p22">
              <a:extLst>
                <a:ext uri="{FF2B5EF4-FFF2-40B4-BE49-F238E27FC236}">
                  <a16:creationId xmlns:a16="http://schemas.microsoft.com/office/drawing/2014/main" id="{78337364-26B3-2CA1-178E-ED64EC67B854}"/>
                </a:ext>
              </a:extLst>
            </p:cNvPr>
            <p:cNvSpPr/>
            <p:nvPr/>
          </p:nvSpPr>
          <p:spPr>
            <a:xfrm rot="5400000">
              <a:off x="4623218" y="1518450"/>
              <a:ext cx="73324" cy="73324"/>
            </a:xfrm>
            <a:prstGeom prst="rightArrow">
              <a:avLst>
                <a:gd name="adj1" fmla="val 66700"/>
                <a:gd name="adj2" fmla="val 50000"/>
              </a:avLst>
            </a:prstGeom>
            <a:solidFill>
              <a:srgbClr val="A3C1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4;p22">
              <a:extLst>
                <a:ext uri="{FF2B5EF4-FFF2-40B4-BE49-F238E27FC236}">
                  <a16:creationId xmlns:a16="http://schemas.microsoft.com/office/drawing/2014/main" id="{479162E1-148B-97CC-2568-2C72217DE674}"/>
                </a:ext>
              </a:extLst>
            </p:cNvPr>
            <p:cNvSpPr/>
            <p:nvPr/>
          </p:nvSpPr>
          <p:spPr>
            <a:xfrm>
              <a:off x="3821884" y="1628437"/>
              <a:ext cx="1675991" cy="418997"/>
            </a:xfrm>
            <a:prstGeom prst="roundRect">
              <a:avLst>
                <a:gd name="adj" fmla="val 10000"/>
              </a:avLst>
            </a:prstGeom>
            <a:solidFill>
              <a:srgbClr val="DFE7CD">
                <a:alpha val="89803"/>
              </a:srgbClr>
            </a:solidFill>
            <a:ln w="25400" cap="flat" cmpd="sng">
              <a:solidFill>
                <a:srgbClr val="DFE7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5;p22">
              <a:extLst>
                <a:ext uri="{FF2B5EF4-FFF2-40B4-BE49-F238E27FC236}">
                  <a16:creationId xmlns:a16="http://schemas.microsoft.com/office/drawing/2014/main" id="{1A0FB0B2-F43A-B6DF-4099-6D28BF659DBC}"/>
                </a:ext>
              </a:extLst>
            </p:cNvPr>
            <p:cNvSpPr txBox="1"/>
            <p:nvPr/>
          </p:nvSpPr>
          <p:spPr>
            <a:xfrm>
              <a:off x="3834156" y="1640709"/>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800" dirty="0">
                  <a:solidFill>
                    <a:schemeClr val="dk1"/>
                  </a:solidFill>
                  <a:latin typeface="Cambria"/>
                  <a:ea typeface="Cambria"/>
                  <a:cs typeface="Cambria"/>
                  <a:sym typeface="Cambria"/>
                </a:rPr>
                <a:t>Identify the deep learning and machine learning methods which has to be tried</a:t>
              </a:r>
              <a:endParaRPr sz="800" dirty="0"/>
            </a:p>
          </p:txBody>
        </p:sp>
        <p:sp>
          <p:nvSpPr>
            <p:cNvPr id="58" name="Google Shape;456;p22">
              <a:extLst>
                <a:ext uri="{FF2B5EF4-FFF2-40B4-BE49-F238E27FC236}">
                  <a16:creationId xmlns:a16="http://schemas.microsoft.com/office/drawing/2014/main" id="{EDA76DFE-8BA6-82AE-63F9-0D81C9255553}"/>
                </a:ext>
              </a:extLst>
            </p:cNvPr>
            <p:cNvSpPr/>
            <p:nvPr/>
          </p:nvSpPr>
          <p:spPr>
            <a:xfrm rot="5400000">
              <a:off x="4623218" y="2084098"/>
              <a:ext cx="73324" cy="73324"/>
            </a:xfrm>
            <a:prstGeom prst="rightArrow">
              <a:avLst>
                <a:gd name="adj1" fmla="val 667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7;p22">
              <a:extLst>
                <a:ext uri="{FF2B5EF4-FFF2-40B4-BE49-F238E27FC236}">
                  <a16:creationId xmlns:a16="http://schemas.microsoft.com/office/drawing/2014/main" id="{390E73FE-E628-9141-E7C8-42BB5D8116AB}"/>
                </a:ext>
              </a:extLst>
            </p:cNvPr>
            <p:cNvSpPr/>
            <p:nvPr/>
          </p:nvSpPr>
          <p:spPr>
            <a:xfrm>
              <a:off x="3821884" y="2194085"/>
              <a:ext cx="1675991" cy="418997"/>
            </a:xfrm>
            <a:prstGeom prst="roundRect">
              <a:avLst>
                <a:gd name="adj" fmla="val 10000"/>
              </a:avLst>
            </a:prstGeom>
            <a:solidFill>
              <a:srgbClr val="C9DDF0">
                <a:alpha val="89803"/>
              </a:srgbClr>
            </a:solidFill>
            <a:ln w="25400" cap="flat" cmpd="sng">
              <a:solidFill>
                <a:srgbClr val="C9DD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8;p22">
              <a:extLst>
                <a:ext uri="{FF2B5EF4-FFF2-40B4-BE49-F238E27FC236}">
                  <a16:creationId xmlns:a16="http://schemas.microsoft.com/office/drawing/2014/main" id="{A18A122B-9785-4979-D923-8D4F07216650}"/>
                </a:ext>
              </a:extLst>
            </p:cNvPr>
            <p:cNvSpPr txBox="1"/>
            <p:nvPr/>
          </p:nvSpPr>
          <p:spPr>
            <a:xfrm>
              <a:off x="3834156" y="2206357"/>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dirty="0">
                  <a:solidFill>
                    <a:schemeClr val="dk1"/>
                  </a:solidFill>
                  <a:latin typeface="Cambria"/>
                  <a:ea typeface="Cambria"/>
                  <a:cs typeface="Cambria"/>
                  <a:sym typeface="Cambria"/>
                </a:rPr>
                <a:t>decide evaluation criteria to measure the performance of the models</a:t>
              </a:r>
              <a:endParaRPr dirty="0"/>
            </a:p>
          </p:txBody>
        </p:sp>
        <p:sp>
          <p:nvSpPr>
            <p:cNvPr id="61" name="Google Shape;459;p22">
              <a:extLst>
                <a:ext uri="{FF2B5EF4-FFF2-40B4-BE49-F238E27FC236}">
                  <a16:creationId xmlns:a16="http://schemas.microsoft.com/office/drawing/2014/main" id="{DCE97D89-3D5B-5A41-094A-C1D1517D89CC}"/>
                </a:ext>
              </a:extLst>
            </p:cNvPr>
            <p:cNvSpPr/>
            <p:nvPr/>
          </p:nvSpPr>
          <p:spPr>
            <a:xfrm rot="5400000">
              <a:off x="4623218" y="2649745"/>
              <a:ext cx="73324" cy="73324"/>
            </a:xfrm>
            <a:prstGeom prst="rightArrow">
              <a:avLst>
                <a:gd name="adj1" fmla="val 66700"/>
                <a:gd name="adj2" fmla="val 50000"/>
              </a:avLst>
            </a:prstGeom>
            <a:solidFill>
              <a:srgbClr val="08D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0;p22">
              <a:extLst>
                <a:ext uri="{FF2B5EF4-FFF2-40B4-BE49-F238E27FC236}">
                  <a16:creationId xmlns:a16="http://schemas.microsoft.com/office/drawing/2014/main" id="{6BABE9FE-2572-FA60-A30C-D25C8D58D9C7}"/>
                </a:ext>
              </a:extLst>
            </p:cNvPr>
            <p:cNvSpPr/>
            <p:nvPr/>
          </p:nvSpPr>
          <p:spPr>
            <a:xfrm>
              <a:off x="3821884" y="2759732"/>
              <a:ext cx="1675991" cy="418997"/>
            </a:xfrm>
            <a:prstGeom prst="roundRect">
              <a:avLst>
                <a:gd name="adj" fmla="val 10000"/>
              </a:avLst>
            </a:prstGeom>
            <a:solidFill>
              <a:srgbClr val="C9EEF0">
                <a:alpha val="89803"/>
              </a:srgbClr>
            </a:solidFill>
            <a:ln w="25400" cap="flat" cmpd="sng">
              <a:solidFill>
                <a:srgbClr val="C9EE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1;p22">
              <a:extLst>
                <a:ext uri="{FF2B5EF4-FFF2-40B4-BE49-F238E27FC236}">
                  <a16:creationId xmlns:a16="http://schemas.microsoft.com/office/drawing/2014/main" id="{7500D8C7-0E94-39BC-7826-730350146854}"/>
                </a:ext>
              </a:extLst>
            </p:cNvPr>
            <p:cNvSpPr txBox="1"/>
            <p:nvPr/>
          </p:nvSpPr>
          <p:spPr>
            <a:xfrm>
              <a:off x="3834156" y="2772004"/>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800" dirty="0">
                  <a:solidFill>
                    <a:schemeClr val="dk1"/>
                  </a:solidFill>
                  <a:latin typeface="Cambria"/>
                  <a:ea typeface="Cambria"/>
                  <a:cs typeface="Cambria"/>
                  <a:sym typeface="Cambria"/>
                </a:rPr>
                <a:t>identity the best solutions in the literature which needs to be compared our solution against</a:t>
              </a:r>
              <a:endParaRPr sz="800" dirty="0"/>
            </a:p>
          </p:txBody>
        </p:sp>
        <p:sp>
          <p:nvSpPr>
            <p:cNvPr id="576" name="Google Shape;462;p22">
              <a:extLst>
                <a:ext uri="{FF2B5EF4-FFF2-40B4-BE49-F238E27FC236}">
                  <a16:creationId xmlns:a16="http://schemas.microsoft.com/office/drawing/2014/main" id="{057DAC4C-A53C-EA11-95FF-167246CD1459}"/>
                </a:ext>
              </a:extLst>
            </p:cNvPr>
            <p:cNvSpPr/>
            <p:nvPr/>
          </p:nvSpPr>
          <p:spPr>
            <a:xfrm rot="5400000">
              <a:off x="4623218" y="3215392"/>
              <a:ext cx="73324" cy="73324"/>
            </a:xfrm>
            <a:prstGeom prst="rightArrow">
              <a:avLst>
                <a:gd name="adj1" fmla="val 66700"/>
                <a:gd name="adj2" fmla="val 50000"/>
              </a:avLst>
            </a:prstGeom>
            <a:solidFill>
              <a:srgbClr val="0DC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63;p22">
              <a:extLst>
                <a:ext uri="{FF2B5EF4-FFF2-40B4-BE49-F238E27FC236}">
                  <a16:creationId xmlns:a16="http://schemas.microsoft.com/office/drawing/2014/main" id="{23F37B1B-3408-134E-4EEC-4D53C676C203}"/>
                </a:ext>
              </a:extLst>
            </p:cNvPr>
            <p:cNvSpPr/>
            <p:nvPr/>
          </p:nvSpPr>
          <p:spPr>
            <a:xfrm>
              <a:off x="3821884" y="3325379"/>
              <a:ext cx="1675991" cy="418997"/>
            </a:xfrm>
            <a:prstGeom prst="roundRect">
              <a:avLst>
                <a:gd name="adj" fmla="val 10000"/>
              </a:avLst>
            </a:prstGeom>
            <a:solidFill>
              <a:srgbClr val="CAEBDD">
                <a:alpha val="89803"/>
              </a:srgbClr>
            </a:solidFill>
            <a:ln w="25400" cap="flat" cmpd="sng">
              <a:solidFill>
                <a:srgbClr val="CAEBD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64;p22">
              <a:extLst>
                <a:ext uri="{FF2B5EF4-FFF2-40B4-BE49-F238E27FC236}">
                  <a16:creationId xmlns:a16="http://schemas.microsoft.com/office/drawing/2014/main" id="{CA80C3B7-CE9D-E66C-8754-A7EE74CC83AD}"/>
                </a:ext>
              </a:extLst>
            </p:cNvPr>
            <p:cNvSpPr txBox="1"/>
            <p:nvPr/>
          </p:nvSpPr>
          <p:spPr>
            <a:xfrm>
              <a:off x="3834156" y="3337651"/>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Design wireframes for the mobile app </a:t>
              </a:r>
              <a:endParaRPr/>
            </a:p>
          </p:txBody>
        </p:sp>
        <p:sp>
          <p:nvSpPr>
            <p:cNvPr id="579" name="Google Shape;465;p22">
              <a:extLst>
                <a:ext uri="{FF2B5EF4-FFF2-40B4-BE49-F238E27FC236}">
                  <a16:creationId xmlns:a16="http://schemas.microsoft.com/office/drawing/2014/main" id="{D4FC0977-473D-0E82-9382-C263AB7A3741}"/>
                </a:ext>
              </a:extLst>
            </p:cNvPr>
            <p:cNvSpPr/>
            <p:nvPr/>
          </p:nvSpPr>
          <p:spPr>
            <a:xfrm rot="5400000">
              <a:off x="4623218" y="3781040"/>
              <a:ext cx="73324" cy="73324"/>
            </a:xfrm>
            <a:prstGeom prst="rightArrow">
              <a:avLst>
                <a:gd name="adj1" fmla="val 667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66;p22">
              <a:extLst>
                <a:ext uri="{FF2B5EF4-FFF2-40B4-BE49-F238E27FC236}">
                  <a16:creationId xmlns:a16="http://schemas.microsoft.com/office/drawing/2014/main" id="{D58D6AA5-99D1-ED55-08B6-99440395E7AF}"/>
                </a:ext>
              </a:extLst>
            </p:cNvPr>
            <p:cNvSpPr/>
            <p:nvPr/>
          </p:nvSpPr>
          <p:spPr>
            <a:xfrm>
              <a:off x="3821884" y="3891027"/>
              <a:ext cx="1675991" cy="418997"/>
            </a:xfrm>
            <a:prstGeom prst="roundRect">
              <a:avLst>
                <a:gd name="adj" fmla="val 10000"/>
              </a:avLst>
            </a:prstGeom>
            <a:solidFill>
              <a:srgbClr val="D6ECD1">
                <a:alpha val="89803"/>
              </a:srgbClr>
            </a:solidFill>
            <a:ln w="25400" cap="flat" cmpd="sng">
              <a:solidFill>
                <a:srgbClr val="D6ECD1">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67;p22">
              <a:extLst>
                <a:ext uri="{FF2B5EF4-FFF2-40B4-BE49-F238E27FC236}">
                  <a16:creationId xmlns:a16="http://schemas.microsoft.com/office/drawing/2014/main" id="{2CC03FBB-DAE4-6804-541F-D4A248EFDE0B}"/>
                </a:ext>
              </a:extLst>
            </p:cNvPr>
            <p:cNvSpPr txBox="1"/>
            <p:nvPr/>
          </p:nvSpPr>
          <p:spPr>
            <a:xfrm>
              <a:off x="3834156" y="3903299"/>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Create use case diagrams and scenarios</a:t>
              </a:r>
              <a:endParaRPr/>
            </a:p>
          </p:txBody>
        </p:sp>
        <p:sp>
          <p:nvSpPr>
            <p:cNvPr id="582" name="Google Shape;468;p22">
              <a:extLst>
                <a:ext uri="{FF2B5EF4-FFF2-40B4-BE49-F238E27FC236}">
                  <a16:creationId xmlns:a16="http://schemas.microsoft.com/office/drawing/2014/main" id="{D4693381-0C65-7194-A98B-2A2C0EA1C565}"/>
                </a:ext>
              </a:extLst>
            </p:cNvPr>
            <p:cNvSpPr/>
            <p:nvPr/>
          </p:nvSpPr>
          <p:spPr>
            <a:xfrm>
              <a:off x="5732515" y="497143"/>
              <a:ext cx="1943195" cy="418997"/>
            </a:xfrm>
            <a:prstGeom prst="roundRect">
              <a:avLst>
                <a:gd name="adj" fmla="val 10000"/>
              </a:avLst>
            </a:prstGeom>
            <a:solidFill>
              <a:schemeClr val="accent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69;p22">
              <a:extLst>
                <a:ext uri="{FF2B5EF4-FFF2-40B4-BE49-F238E27FC236}">
                  <a16:creationId xmlns:a16="http://schemas.microsoft.com/office/drawing/2014/main" id="{9A11E6D7-6BEF-2EE8-95BA-9BE17E9CAD84}"/>
                </a:ext>
              </a:extLst>
            </p:cNvPr>
            <p:cNvSpPr txBox="1"/>
            <p:nvPr/>
          </p:nvSpPr>
          <p:spPr>
            <a:xfrm>
              <a:off x="5744787" y="497143"/>
              <a:ext cx="1918651" cy="406725"/>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lt1"/>
                </a:buClr>
                <a:buSzPts val="2000"/>
                <a:buFont typeface="Cambria"/>
                <a:buNone/>
              </a:pPr>
              <a:r>
                <a:rPr lang="en-US" sz="1800" dirty="0">
                  <a:solidFill>
                    <a:schemeClr val="lt1"/>
                  </a:solidFill>
                  <a:latin typeface="Cambria"/>
                  <a:ea typeface="Cambria"/>
                  <a:cs typeface="Cambria"/>
                  <a:sym typeface="Cambria"/>
                </a:rPr>
                <a:t>Implementation</a:t>
              </a:r>
              <a:endParaRPr sz="1800" dirty="0"/>
            </a:p>
          </p:txBody>
        </p:sp>
        <p:sp>
          <p:nvSpPr>
            <p:cNvPr id="584" name="Google Shape;470;p22">
              <a:extLst>
                <a:ext uri="{FF2B5EF4-FFF2-40B4-BE49-F238E27FC236}">
                  <a16:creationId xmlns:a16="http://schemas.microsoft.com/office/drawing/2014/main" id="{214FF849-3C67-767A-E290-3110BC89EDE8}"/>
                </a:ext>
              </a:extLst>
            </p:cNvPr>
            <p:cNvSpPr/>
            <p:nvPr/>
          </p:nvSpPr>
          <p:spPr>
            <a:xfrm rot="5400000">
              <a:off x="6667451" y="952803"/>
              <a:ext cx="73324" cy="73324"/>
            </a:xfrm>
            <a:prstGeom prst="rightArrow">
              <a:avLst>
                <a:gd name="adj1" fmla="val 66700"/>
                <a:gd name="adj2" fmla="val 50000"/>
              </a:avLst>
            </a:prstGeom>
            <a:solidFill>
              <a:srgbClr val="A3C1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71;p22">
              <a:extLst>
                <a:ext uri="{FF2B5EF4-FFF2-40B4-BE49-F238E27FC236}">
                  <a16:creationId xmlns:a16="http://schemas.microsoft.com/office/drawing/2014/main" id="{928C2937-2D45-A71B-78FF-225A1A6ECDE0}"/>
                </a:ext>
              </a:extLst>
            </p:cNvPr>
            <p:cNvSpPr/>
            <p:nvPr/>
          </p:nvSpPr>
          <p:spPr>
            <a:xfrm>
              <a:off x="5866117" y="1062790"/>
              <a:ext cx="1675991" cy="418997"/>
            </a:xfrm>
            <a:prstGeom prst="roundRect">
              <a:avLst>
                <a:gd name="adj" fmla="val 10000"/>
              </a:avLst>
            </a:prstGeom>
            <a:solidFill>
              <a:srgbClr val="DFE7CD">
                <a:alpha val="89803"/>
              </a:srgbClr>
            </a:solidFill>
            <a:ln w="25400" cap="flat" cmpd="sng">
              <a:solidFill>
                <a:srgbClr val="DFE7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72;p22">
              <a:extLst>
                <a:ext uri="{FF2B5EF4-FFF2-40B4-BE49-F238E27FC236}">
                  <a16:creationId xmlns:a16="http://schemas.microsoft.com/office/drawing/2014/main" id="{B543EC19-6CE0-C7BD-98C0-B9B41A168F1B}"/>
                </a:ext>
              </a:extLst>
            </p:cNvPr>
            <p:cNvSpPr txBox="1"/>
            <p:nvPr/>
          </p:nvSpPr>
          <p:spPr>
            <a:xfrm>
              <a:off x="5878389" y="1075062"/>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dirty="0">
                  <a:solidFill>
                    <a:schemeClr val="dk1"/>
                  </a:solidFill>
                  <a:latin typeface="Cambria"/>
                  <a:ea typeface="Cambria"/>
                  <a:cs typeface="Cambria"/>
                  <a:sym typeface="Cambria"/>
                </a:rPr>
                <a:t>Try different features  with the potential methods</a:t>
              </a:r>
              <a:endParaRPr dirty="0"/>
            </a:p>
          </p:txBody>
        </p:sp>
        <p:sp>
          <p:nvSpPr>
            <p:cNvPr id="587" name="Google Shape;473;p22">
              <a:extLst>
                <a:ext uri="{FF2B5EF4-FFF2-40B4-BE49-F238E27FC236}">
                  <a16:creationId xmlns:a16="http://schemas.microsoft.com/office/drawing/2014/main" id="{B4AB0AB6-2700-B988-3488-3132F44C03C5}"/>
                </a:ext>
              </a:extLst>
            </p:cNvPr>
            <p:cNvSpPr/>
            <p:nvPr/>
          </p:nvSpPr>
          <p:spPr>
            <a:xfrm rot="5400000">
              <a:off x="6667451" y="1518450"/>
              <a:ext cx="73324" cy="73324"/>
            </a:xfrm>
            <a:prstGeom prst="rightArrow">
              <a:avLst>
                <a:gd name="adj1" fmla="val 667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74;p22">
              <a:extLst>
                <a:ext uri="{FF2B5EF4-FFF2-40B4-BE49-F238E27FC236}">
                  <a16:creationId xmlns:a16="http://schemas.microsoft.com/office/drawing/2014/main" id="{9C5CEAD5-574F-A8D5-0513-D2546445B03E}"/>
                </a:ext>
              </a:extLst>
            </p:cNvPr>
            <p:cNvSpPr/>
            <p:nvPr/>
          </p:nvSpPr>
          <p:spPr>
            <a:xfrm>
              <a:off x="5866117" y="1628437"/>
              <a:ext cx="1675991" cy="418997"/>
            </a:xfrm>
            <a:prstGeom prst="roundRect">
              <a:avLst>
                <a:gd name="adj" fmla="val 10000"/>
              </a:avLst>
            </a:prstGeom>
            <a:solidFill>
              <a:srgbClr val="C9DDF0">
                <a:alpha val="89803"/>
              </a:srgbClr>
            </a:solidFill>
            <a:ln w="25400" cap="flat" cmpd="sng">
              <a:solidFill>
                <a:srgbClr val="C9DD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75;p22">
              <a:extLst>
                <a:ext uri="{FF2B5EF4-FFF2-40B4-BE49-F238E27FC236}">
                  <a16:creationId xmlns:a16="http://schemas.microsoft.com/office/drawing/2014/main" id="{4CD89C00-0B9B-916A-63AC-B86EFBFF5919}"/>
                </a:ext>
              </a:extLst>
            </p:cNvPr>
            <p:cNvSpPr txBox="1"/>
            <p:nvPr/>
          </p:nvSpPr>
          <p:spPr>
            <a:xfrm>
              <a:off x="5878389" y="1640709"/>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dirty="0">
                  <a:solidFill>
                    <a:schemeClr val="dk1"/>
                  </a:solidFill>
                  <a:latin typeface="Cambria"/>
                  <a:ea typeface="Cambria"/>
                  <a:cs typeface="Cambria"/>
                  <a:sym typeface="Cambria"/>
                </a:rPr>
                <a:t>Compare performance and decide best features</a:t>
              </a:r>
              <a:endParaRPr dirty="0"/>
            </a:p>
          </p:txBody>
        </p:sp>
        <p:sp>
          <p:nvSpPr>
            <p:cNvPr id="590" name="Google Shape;476;p22">
              <a:extLst>
                <a:ext uri="{FF2B5EF4-FFF2-40B4-BE49-F238E27FC236}">
                  <a16:creationId xmlns:a16="http://schemas.microsoft.com/office/drawing/2014/main" id="{3C631C79-BCB8-59DD-15A9-CE09AB4F1212}"/>
                </a:ext>
              </a:extLst>
            </p:cNvPr>
            <p:cNvSpPr/>
            <p:nvPr/>
          </p:nvSpPr>
          <p:spPr>
            <a:xfrm rot="5400000">
              <a:off x="6667451" y="2084098"/>
              <a:ext cx="73324" cy="73324"/>
            </a:xfrm>
            <a:prstGeom prst="rightArrow">
              <a:avLst>
                <a:gd name="adj1" fmla="val 66700"/>
                <a:gd name="adj2" fmla="val 50000"/>
              </a:avLst>
            </a:prstGeom>
            <a:solidFill>
              <a:srgbClr val="08D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77;p22">
              <a:extLst>
                <a:ext uri="{FF2B5EF4-FFF2-40B4-BE49-F238E27FC236}">
                  <a16:creationId xmlns:a16="http://schemas.microsoft.com/office/drawing/2014/main" id="{4065DD67-45EB-06BE-CCBC-6993C1711F31}"/>
                </a:ext>
              </a:extLst>
            </p:cNvPr>
            <p:cNvSpPr/>
            <p:nvPr/>
          </p:nvSpPr>
          <p:spPr>
            <a:xfrm>
              <a:off x="5866117" y="2194085"/>
              <a:ext cx="1675991" cy="418997"/>
            </a:xfrm>
            <a:prstGeom prst="roundRect">
              <a:avLst>
                <a:gd name="adj" fmla="val 10000"/>
              </a:avLst>
            </a:prstGeom>
            <a:solidFill>
              <a:srgbClr val="C9EEF0">
                <a:alpha val="89803"/>
              </a:srgbClr>
            </a:solidFill>
            <a:ln w="25400" cap="flat" cmpd="sng">
              <a:solidFill>
                <a:srgbClr val="C9EE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78;p22">
              <a:extLst>
                <a:ext uri="{FF2B5EF4-FFF2-40B4-BE49-F238E27FC236}">
                  <a16:creationId xmlns:a16="http://schemas.microsoft.com/office/drawing/2014/main" id="{FBE8000D-01A2-D5E4-8FC3-46D136B0B130}"/>
                </a:ext>
              </a:extLst>
            </p:cNvPr>
            <p:cNvSpPr txBox="1"/>
            <p:nvPr/>
          </p:nvSpPr>
          <p:spPr>
            <a:xfrm>
              <a:off x="5878389" y="2206357"/>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Train models which was recognized before</a:t>
              </a:r>
              <a:endParaRPr/>
            </a:p>
          </p:txBody>
        </p:sp>
        <p:sp>
          <p:nvSpPr>
            <p:cNvPr id="593" name="Google Shape;479;p22">
              <a:extLst>
                <a:ext uri="{FF2B5EF4-FFF2-40B4-BE49-F238E27FC236}">
                  <a16:creationId xmlns:a16="http://schemas.microsoft.com/office/drawing/2014/main" id="{CD6E947A-1B19-2762-2A75-DDE0210AE73E}"/>
                </a:ext>
              </a:extLst>
            </p:cNvPr>
            <p:cNvSpPr/>
            <p:nvPr/>
          </p:nvSpPr>
          <p:spPr>
            <a:xfrm rot="5400000">
              <a:off x="6667451" y="2649745"/>
              <a:ext cx="73324" cy="73324"/>
            </a:xfrm>
            <a:prstGeom prst="rightArrow">
              <a:avLst>
                <a:gd name="adj1" fmla="val 66700"/>
                <a:gd name="adj2" fmla="val 50000"/>
              </a:avLst>
            </a:prstGeom>
            <a:solidFill>
              <a:srgbClr val="0DC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80;p22">
              <a:extLst>
                <a:ext uri="{FF2B5EF4-FFF2-40B4-BE49-F238E27FC236}">
                  <a16:creationId xmlns:a16="http://schemas.microsoft.com/office/drawing/2014/main" id="{807620C2-122A-606C-8C57-EAEB35CA36BF}"/>
                </a:ext>
              </a:extLst>
            </p:cNvPr>
            <p:cNvSpPr/>
            <p:nvPr/>
          </p:nvSpPr>
          <p:spPr>
            <a:xfrm>
              <a:off x="5866117" y="2759732"/>
              <a:ext cx="1675991" cy="418997"/>
            </a:xfrm>
            <a:prstGeom prst="roundRect">
              <a:avLst>
                <a:gd name="adj" fmla="val 10000"/>
              </a:avLst>
            </a:prstGeom>
            <a:solidFill>
              <a:srgbClr val="CAEBDD">
                <a:alpha val="89803"/>
              </a:srgbClr>
            </a:solidFill>
            <a:ln w="25400" cap="flat" cmpd="sng">
              <a:solidFill>
                <a:srgbClr val="CAEBD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81;p22">
              <a:extLst>
                <a:ext uri="{FF2B5EF4-FFF2-40B4-BE49-F238E27FC236}">
                  <a16:creationId xmlns:a16="http://schemas.microsoft.com/office/drawing/2014/main" id="{00A00324-C8DA-0743-5432-28F1B45F61F0}"/>
                </a:ext>
              </a:extLst>
            </p:cNvPr>
            <p:cNvSpPr txBox="1"/>
            <p:nvPr/>
          </p:nvSpPr>
          <p:spPr>
            <a:xfrm>
              <a:off x="5878389" y="2772004"/>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Find  the best performing models</a:t>
              </a:r>
              <a:endParaRPr/>
            </a:p>
          </p:txBody>
        </p:sp>
        <p:sp>
          <p:nvSpPr>
            <p:cNvPr id="596" name="Google Shape;482;p22">
              <a:extLst>
                <a:ext uri="{FF2B5EF4-FFF2-40B4-BE49-F238E27FC236}">
                  <a16:creationId xmlns:a16="http://schemas.microsoft.com/office/drawing/2014/main" id="{B47670D3-E841-EC73-0876-6396EFF81C07}"/>
                </a:ext>
              </a:extLst>
            </p:cNvPr>
            <p:cNvSpPr/>
            <p:nvPr/>
          </p:nvSpPr>
          <p:spPr>
            <a:xfrm rot="5400000">
              <a:off x="6667451" y="3215392"/>
              <a:ext cx="73324" cy="73324"/>
            </a:xfrm>
            <a:prstGeom prst="rightArrow">
              <a:avLst>
                <a:gd name="adj1" fmla="val 667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83;p22">
              <a:extLst>
                <a:ext uri="{FF2B5EF4-FFF2-40B4-BE49-F238E27FC236}">
                  <a16:creationId xmlns:a16="http://schemas.microsoft.com/office/drawing/2014/main" id="{B2F87A19-8B0F-3FC8-62F6-8F63A67D50E6}"/>
                </a:ext>
              </a:extLst>
            </p:cNvPr>
            <p:cNvSpPr/>
            <p:nvPr/>
          </p:nvSpPr>
          <p:spPr>
            <a:xfrm>
              <a:off x="5866117" y="3325379"/>
              <a:ext cx="1675991" cy="418997"/>
            </a:xfrm>
            <a:prstGeom prst="roundRect">
              <a:avLst>
                <a:gd name="adj" fmla="val 10000"/>
              </a:avLst>
            </a:prstGeom>
            <a:solidFill>
              <a:srgbClr val="D6ECD1">
                <a:alpha val="89803"/>
              </a:srgbClr>
            </a:solidFill>
            <a:ln w="25400" cap="flat" cmpd="sng">
              <a:solidFill>
                <a:srgbClr val="D6ECD1">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84;p22">
              <a:extLst>
                <a:ext uri="{FF2B5EF4-FFF2-40B4-BE49-F238E27FC236}">
                  <a16:creationId xmlns:a16="http://schemas.microsoft.com/office/drawing/2014/main" id="{F271535A-785C-E7DD-2897-EA596E503BDC}"/>
                </a:ext>
              </a:extLst>
            </p:cNvPr>
            <p:cNvSpPr txBox="1"/>
            <p:nvPr/>
          </p:nvSpPr>
          <p:spPr>
            <a:xfrm>
              <a:off x="5878389" y="3337651"/>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dirty="0">
                  <a:solidFill>
                    <a:schemeClr val="dk1"/>
                  </a:solidFill>
                  <a:latin typeface="Cambria"/>
                  <a:ea typeface="Cambria"/>
                  <a:cs typeface="Cambria"/>
                  <a:sym typeface="Cambria"/>
                </a:rPr>
                <a:t>Try optimization methods: model pruning and quantization</a:t>
              </a:r>
              <a:endParaRPr dirty="0"/>
            </a:p>
          </p:txBody>
        </p:sp>
        <p:sp>
          <p:nvSpPr>
            <p:cNvPr id="600" name="Google Shape;485;p22">
              <a:extLst>
                <a:ext uri="{FF2B5EF4-FFF2-40B4-BE49-F238E27FC236}">
                  <a16:creationId xmlns:a16="http://schemas.microsoft.com/office/drawing/2014/main" id="{32AD5E61-2969-3E0F-D142-CD830578A63C}"/>
                </a:ext>
              </a:extLst>
            </p:cNvPr>
            <p:cNvSpPr/>
            <p:nvPr/>
          </p:nvSpPr>
          <p:spPr>
            <a:xfrm rot="5400000">
              <a:off x="6667451" y="3781040"/>
              <a:ext cx="73324" cy="73324"/>
            </a:xfrm>
            <a:prstGeom prst="rightArrow">
              <a:avLst>
                <a:gd name="adj1" fmla="val 66700"/>
                <a:gd name="adj2" fmla="val 50000"/>
              </a:avLst>
            </a:prstGeom>
            <a:solidFill>
              <a:srgbClr val="A3C1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86;p22">
              <a:extLst>
                <a:ext uri="{FF2B5EF4-FFF2-40B4-BE49-F238E27FC236}">
                  <a16:creationId xmlns:a16="http://schemas.microsoft.com/office/drawing/2014/main" id="{1B0C23E8-25B5-4E3B-84BC-2323A108E37A}"/>
                </a:ext>
              </a:extLst>
            </p:cNvPr>
            <p:cNvSpPr/>
            <p:nvPr/>
          </p:nvSpPr>
          <p:spPr>
            <a:xfrm>
              <a:off x="5866117" y="3891027"/>
              <a:ext cx="1675991" cy="418997"/>
            </a:xfrm>
            <a:prstGeom prst="roundRect">
              <a:avLst>
                <a:gd name="adj" fmla="val 10000"/>
              </a:avLst>
            </a:prstGeom>
            <a:solidFill>
              <a:srgbClr val="DFE7CD">
                <a:alpha val="89803"/>
              </a:srgbClr>
            </a:solidFill>
            <a:ln w="25400" cap="flat" cmpd="sng">
              <a:solidFill>
                <a:srgbClr val="DFE7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87;p22">
              <a:extLst>
                <a:ext uri="{FF2B5EF4-FFF2-40B4-BE49-F238E27FC236}">
                  <a16:creationId xmlns:a16="http://schemas.microsoft.com/office/drawing/2014/main" id="{21796FC9-E8FB-2168-F368-D562146B447F}"/>
                </a:ext>
              </a:extLst>
            </p:cNvPr>
            <p:cNvSpPr txBox="1"/>
            <p:nvPr/>
          </p:nvSpPr>
          <p:spPr>
            <a:xfrm>
              <a:off x="5878389" y="3903299"/>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dirty="0">
                  <a:solidFill>
                    <a:schemeClr val="dk1"/>
                  </a:solidFill>
                  <a:latin typeface="Cambria"/>
                  <a:ea typeface="Cambria"/>
                  <a:cs typeface="Cambria"/>
                  <a:sym typeface="Cambria"/>
                </a:rPr>
                <a:t>Implemented the front end of the mobile app</a:t>
              </a:r>
              <a:br>
                <a:rPr lang="en-US" sz="1000" dirty="0">
                  <a:solidFill>
                    <a:schemeClr val="dk1"/>
                  </a:solidFill>
                  <a:latin typeface="Cambria"/>
                  <a:ea typeface="Cambria"/>
                  <a:cs typeface="Cambria"/>
                  <a:sym typeface="Cambria"/>
                </a:rPr>
              </a:br>
              <a:endParaRPr sz="1000" dirty="0">
                <a:solidFill>
                  <a:schemeClr val="dk1"/>
                </a:solidFill>
                <a:latin typeface="Cambria"/>
                <a:ea typeface="Cambria"/>
                <a:cs typeface="Cambria"/>
                <a:sym typeface="Cambria"/>
              </a:endParaRPr>
            </a:p>
          </p:txBody>
        </p:sp>
        <p:sp>
          <p:nvSpPr>
            <p:cNvPr id="604" name="Google Shape;488;p22">
              <a:extLst>
                <a:ext uri="{FF2B5EF4-FFF2-40B4-BE49-F238E27FC236}">
                  <a16:creationId xmlns:a16="http://schemas.microsoft.com/office/drawing/2014/main" id="{AF12C009-6055-6D99-2D25-C7F43AD00ACC}"/>
                </a:ext>
              </a:extLst>
            </p:cNvPr>
            <p:cNvSpPr/>
            <p:nvPr/>
          </p:nvSpPr>
          <p:spPr>
            <a:xfrm rot="5400000">
              <a:off x="6667451" y="4346687"/>
              <a:ext cx="73324" cy="73324"/>
            </a:xfrm>
            <a:prstGeom prst="rightArrow">
              <a:avLst>
                <a:gd name="adj1" fmla="val 667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89;p22">
              <a:extLst>
                <a:ext uri="{FF2B5EF4-FFF2-40B4-BE49-F238E27FC236}">
                  <a16:creationId xmlns:a16="http://schemas.microsoft.com/office/drawing/2014/main" id="{4580CC7B-1051-0FF9-1C4B-F1AFCFE98075}"/>
                </a:ext>
              </a:extLst>
            </p:cNvPr>
            <p:cNvSpPr/>
            <p:nvPr/>
          </p:nvSpPr>
          <p:spPr>
            <a:xfrm>
              <a:off x="5866117" y="4456674"/>
              <a:ext cx="1675991" cy="418997"/>
            </a:xfrm>
            <a:prstGeom prst="roundRect">
              <a:avLst>
                <a:gd name="adj" fmla="val 10000"/>
              </a:avLst>
            </a:prstGeom>
            <a:solidFill>
              <a:srgbClr val="C9DDF0">
                <a:alpha val="89803"/>
              </a:srgbClr>
            </a:solidFill>
            <a:ln w="25400" cap="flat" cmpd="sng">
              <a:solidFill>
                <a:srgbClr val="C9DD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90;p22">
              <a:extLst>
                <a:ext uri="{FF2B5EF4-FFF2-40B4-BE49-F238E27FC236}">
                  <a16:creationId xmlns:a16="http://schemas.microsoft.com/office/drawing/2014/main" id="{63A5EAE2-6F01-D11B-8738-7C159687BD5A}"/>
                </a:ext>
              </a:extLst>
            </p:cNvPr>
            <p:cNvSpPr txBox="1"/>
            <p:nvPr/>
          </p:nvSpPr>
          <p:spPr>
            <a:xfrm>
              <a:off x="5878389" y="4468946"/>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dirty="0">
                  <a:solidFill>
                    <a:schemeClr val="dk1"/>
                  </a:solidFill>
                  <a:latin typeface="Cambria"/>
                  <a:ea typeface="Cambria"/>
                  <a:cs typeface="Cambria"/>
                  <a:sym typeface="Cambria"/>
                </a:rPr>
                <a:t>Integrate the ML models to the app</a:t>
              </a:r>
              <a:endParaRPr dirty="0"/>
            </a:p>
          </p:txBody>
        </p:sp>
        <p:sp>
          <p:nvSpPr>
            <p:cNvPr id="607" name="Google Shape;491;p22">
              <a:extLst>
                <a:ext uri="{FF2B5EF4-FFF2-40B4-BE49-F238E27FC236}">
                  <a16:creationId xmlns:a16="http://schemas.microsoft.com/office/drawing/2014/main" id="{ED5CF7E3-84A5-905E-0D48-6A009C0E3B0F}"/>
                </a:ext>
              </a:extLst>
            </p:cNvPr>
            <p:cNvSpPr/>
            <p:nvPr/>
          </p:nvSpPr>
          <p:spPr>
            <a:xfrm>
              <a:off x="7910350" y="497143"/>
              <a:ext cx="1675991" cy="418997"/>
            </a:xfrm>
            <a:prstGeom prst="roundRect">
              <a:avLst>
                <a:gd name="adj" fmla="val 10000"/>
              </a:avLst>
            </a:prstGeom>
            <a:solidFill>
              <a:srgbClr val="A3C14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92;p22">
              <a:extLst>
                <a:ext uri="{FF2B5EF4-FFF2-40B4-BE49-F238E27FC236}">
                  <a16:creationId xmlns:a16="http://schemas.microsoft.com/office/drawing/2014/main" id="{B456F2FC-8613-8766-FF1A-4BBFFBDD98E9}"/>
                </a:ext>
              </a:extLst>
            </p:cNvPr>
            <p:cNvSpPr txBox="1"/>
            <p:nvPr/>
          </p:nvSpPr>
          <p:spPr>
            <a:xfrm>
              <a:off x="7922622" y="509415"/>
              <a:ext cx="1651447" cy="39445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lt1"/>
                </a:buClr>
                <a:buSzPts val="2000"/>
                <a:buFont typeface="Cambria"/>
                <a:buNone/>
              </a:pPr>
              <a:r>
                <a:rPr lang="en-US" sz="1800" dirty="0">
                  <a:solidFill>
                    <a:schemeClr val="lt1"/>
                  </a:solidFill>
                  <a:latin typeface="Cambria"/>
                  <a:ea typeface="Cambria"/>
                  <a:cs typeface="Cambria"/>
                  <a:sym typeface="Cambria"/>
                </a:rPr>
                <a:t>Evaluation</a:t>
              </a:r>
              <a:endParaRPr sz="1800" dirty="0"/>
            </a:p>
          </p:txBody>
        </p:sp>
        <p:sp>
          <p:nvSpPr>
            <p:cNvPr id="609" name="Google Shape;493;p22">
              <a:extLst>
                <a:ext uri="{FF2B5EF4-FFF2-40B4-BE49-F238E27FC236}">
                  <a16:creationId xmlns:a16="http://schemas.microsoft.com/office/drawing/2014/main" id="{A4143330-304B-C86A-C793-582F21232797}"/>
                </a:ext>
              </a:extLst>
            </p:cNvPr>
            <p:cNvSpPr/>
            <p:nvPr/>
          </p:nvSpPr>
          <p:spPr>
            <a:xfrm rot="5400000">
              <a:off x="8711683" y="952803"/>
              <a:ext cx="73324" cy="73324"/>
            </a:xfrm>
            <a:prstGeom prst="rightArrow">
              <a:avLst>
                <a:gd name="adj1" fmla="val 66700"/>
                <a:gd name="adj2" fmla="val 50000"/>
              </a:avLst>
            </a:prstGeom>
            <a:solidFill>
              <a:srgbClr val="08D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94;p22">
              <a:extLst>
                <a:ext uri="{FF2B5EF4-FFF2-40B4-BE49-F238E27FC236}">
                  <a16:creationId xmlns:a16="http://schemas.microsoft.com/office/drawing/2014/main" id="{B856CD8B-AD81-F5C2-DD31-5BFEB369F880}"/>
                </a:ext>
              </a:extLst>
            </p:cNvPr>
            <p:cNvSpPr/>
            <p:nvPr/>
          </p:nvSpPr>
          <p:spPr>
            <a:xfrm>
              <a:off x="7910350" y="1062790"/>
              <a:ext cx="1675991" cy="418997"/>
            </a:xfrm>
            <a:prstGeom prst="roundRect">
              <a:avLst>
                <a:gd name="adj" fmla="val 10000"/>
              </a:avLst>
            </a:prstGeom>
            <a:solidFill>
              <a:srgbClr val="C9EEF0">
                <a:alpha val="89803"/>
              </a:srgbClr>
            </a:solidFill>
            <a:ln w="25400" cap="flat" cmpd="sng">
              <a:solidFill>
                <a:srgbClr val="C9EE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95;p22">
              <a:extLst>
                <a:ext uri="{FF2B5EF4-FFF2-40B4-BE49-F238E27FC236}">
                  <a16:creationId xmlns:a16="http://schemas.microsoft.com/office/drawing/2014/main" id="{7A5AD097-C8D8-9D3B-3507-095B2F51ABF4}"/>
                </a:ext>
              </a:extLst>
            </p:cNvPr>
            <p:cNvSpPr txBox="1"/>
            <p:nvPr/>
          </p:nvSpPr>
          <p:spPr>
            <a:xfrm>
              <a:off x="7922622" y="1075062"/>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Compare against state-of-the-art methods </a:t>
              </a:r>
              <a:endParaRPr/>
            </a:p>
          </p:txBody>
        </p:sp>
        <p:sp>
          <p:nvSpPr>
            <p:cNvPr id="612" name="Google Shape;496;p22">
              <a:extLst>
                <a:ext uri="{FF2B5EF4-FFF2-40B4-BE49-F238E27FC236}">
                  <a16:creationId xmlns:a16="http://schemas.microsoft.com/office/drawing/2014/main" id="{2BED1564-90AB-321A-BD18-FB23D3755966}"/>
                </a:ext>
              </a:extLst>
            </p:cNvPr>
            <p:cNvSpPr/>
            <p:nvPr/>
          </p:nvSpPr>
          <p:spPr>
            <a:xfrm rot="5400000">
              <a:off x="8711683" y="1518450"/>
              <a:ext cx="73324" cy="73324"/>
            </a:xfrm>
            <a:prstGeom prst="rightArrow">
              <a:avLst>
                <a:gd name="adj1" fmla="val 66700"/>
                <a:gd name="adj2" fmla="val 50000"/>
              </a:avLst>
            </a:prstGeom>
            <a:solidFill>
              <a:srgbClr val="0DC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97;p22">
              <a:extLst>
                <a:ext uri="{FF2B5EF4-FFF2-40B4-BE49-F238E27FC236}">
                  <a16:creationId xmlns:a16="http://schemas.microsoft.com/office/drawing/2014/main" id="{47464E93-BF1D-5D51-2FF9-419E953D823A}"/>
                </a:ext>
              </a:extLst>
            </p:cNvPr>
            <p:cNvSpPr/>
            <p:nvPr/>
          </p:nvSpPr>
          <p:spPr>
            <a:xfrm>
              <a:off x="7910350" y="1628437"/>
              <a:ext cx="1675991" cy="418997"/>
            </a:xfrm>
            <a:prstGeom prst="roundRect">
              <a:avLst>
                <a:gd name="adj" fmla="val 10000"/>
              </a:avLst>
            </a:prstGeom>
            <a:solidFill>
              <a:srgbClr val="CAEBDD">
                <a:alpha val="89803"/>
              </a:srgbClr>
            </a:solidFill>
            <a:ln w="25400" cap="flat" cmpd="sng">
              <a:solidFill>
                <a:srgbClr val="CAEBD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98;p22">
              <a:extLst>
                <a:ext uri="{FF2B5EF4-FFF2-40B4-BE49-F238E27FC236}">
                  <a16:creationId xmlns:a16="http://schemas.microsoft.com/office/drawing/2014/main" id="{73B59016-0B3D-7250-0055-C655EB83FD2D}"/>
                </a:ext>
              </a:extLst>
            </p:cNvPr>
            <p:cNvSpPr txBox="1"/>
            <p:nvPr/>
          </p:nvSpPr>
          <p:spPr>
            <a:xfrm>
              <a:off x="7922622" y="1640709"/>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800" dirty="0">
                  <a:solidFill>
                    <a:schemeClr val="dk1"/>
                  </a:solidFill>
                  <a:latin typeface="Cambria"/>
                  <a:ea typeface="Cambria"/>
                  <a:cs typeface="Cambria"/>
                  <a:sym typeface="Cambria"/>
                </a:rPr>
                <a:t>Compare model optimization performance against other optimization methods</a:t>
              </a:r>
              <a:endParaRPr sz="800" dirty="0"/>
            </a:p>
          </p:txBody>
        </p:sp>
        <p:sp>
          <p:nvSpPr>
            <p:cNvPr id="615" name="Google Shape;499;p22">
              <a:extLst>
                <a:ext uri="{FF2B5EF4-FFF2-40B4-BE49-F238E27FC236}">
                  <a16:creationId xmlns:a16="http://schemas.microsoft.com/office/drawing/2014/main" id="{D32199EE-72F8-8F5F-0556-B90C86E40738}"/>
                </a:ext>
              </a:extLst>
            </p:cNvPr>
            <p:cNvSpPr/>
            <p:nvPr/>
          </p:nvSpPr>
          <p:spPr>
            <a:xfrm rot="5400000">
              <a:off x="8711683" y="2084098"/>
              <a:ext cx="73324" cy="73324"/>
            </a:xfrm>
            <a:prstGeom prst="rightArrow">
              <a:avLst>
                <a:gd name="adj1" fmla="val 667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00;p22">
              <a:extLst>
                <a:ext uri="{FF2B5EF4-FFF2-40B4-BE49-F238E27FC236}">
                  <a16:creationId xmlns:a16="http://schemas.microsoft.com/office/drawing/2014/main" id="{951F9951-6B3B-1382-F733-37CF46C4785D}"/>
                </a:ext>
              </a:extLst>
            </p:cNvPr>
            <p:cNvSpPr/>
            <p:nvPr/>
          </p:nvSpPr>
          <p:spPr>
            <a:xfrm>
              <a:off x="7910350" y="2194085"/>
              <a:ext cx="1675991" cy="418997"/>
            </a:xfrm>
            <a:prstGeom prst="roundRect">
              <a:avLst>
                <a:gd name="adj" fmla="val 10000"/>
              </a:avLst>
            </a:prstGeom>
            <a:solidFill>
              <a:srgbClr val="D6ECD1">
                <a:alpha val="89803"/>
              </a:srgbClr>
            </a:solidFill>
            <a:ln w="25400" cap="flat" cmpd="sng">
              <a:solidFill>
                <a:srgbClr val="D6ECD1">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01;p22">
              <a:extLst>
                <a:ext uri="{FF2B5EF4-FFF2-40B4-BE49-F238E27FC236}">
                  <a16:creationId xmlns:a16="http://schemas.microsoft.com/office/drawing/2014/main" id="{4651DA2F-AF7D-F050-BDA9-C52ECFF27279}"/>
                </a:ext>
              </a:extLst>
            </p:cNvPr>
            <p:cNvSpPr txBox="1"/>
            <p:nvPr/>
          </p:nvSpPr>
          <p:spPr>
            <a:xfrm>
              <a:off x="7922622" y="2206357"/>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Test mobile app against use cases</a:t>
              </a:r>
              <a:endParaRPr/>
            </a:p>
          </p:txBody>
        </p:sp>
        <p:sp>
          <p:nvSpPr>
            <p:cNvPr id="618" name="Google Shape;502;p22">
              <a:extLst>
                <a:ext uri="{FF2B5EF4-FFF2-40B4-BE49-F238E27FC236}">
                  <a16:creationId xmlns:a16="http://schemas.microsoft.com/office/drawing/2014/main" id="{63907F6A-EE3C-009E-42CD-FAB7B4E7A586}"/>
                </a:ext>
              </a:extLst>
            </p:cNvPr>
            <p:cNvSpPr/>
            <p:nvPr/>
          </p:nvSpPr>
          <p:spPr>
            <a:xfrm rot="5400000">
              <a:off x="8711683" y="2649745"/>
              <a:ext cx="73324" cy="73324"/>
            </a:xfrm>
            <a:prstGeom prst="rightArrow">
              <a:avLst>
                <a:gd name="adj1" fmla="val 66700"/>
                <a:gd name="adj2" fmla="val 50000"/>
              </a:avLst>
            </a:prstGeom>
            <a:solidFill>
              <a:srgbClr val="A3C1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03;p22">
              <a:extLst>
                <a:ext uri="{FF2B5EF4-FFF2-40B4-BE49-F238E27FC236}">
                  <a16:creationId xmlns:a16="http://schemas.microsoft.com/office/drawing/2014/main" id="{FE8F97EC-6489-CA6C-331E-7B410C2BEF20}"/>
                </a:ext>
              </a:extLst>
            </p:cNvPr>
            <p:cNvSpPr/>
            <p:nvPr/>
          </p:nvSpPr>
          <p:spPr>
            <a:xfrm>
              <a:off x="7910350" y="2759732"/>
              <a:ext cx="1675991" cy="418997"/>
            </a:xfrm>
            <a:prstGeom prst="roundRect">
              <a:avLst>
                <a:gd name="adj" fmla="val 10000"/>
              </a:avLst>
            </a:prstGeom>
            <a:solidFill>
              <a:srgbClr val="DFE7CD">
                <a:alpha val="89803"/>
              </a:srgbClr>
            </a:solidFill>
            <a:ln w="25400" cap="flat" cmpd="sng">
              <a:solidFill>
                <a:srgbClr val="DFE7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04;p22">
              <a:extLst>
                <a:ext uri="{FF2B5EF4-FFF2-40B4-BE49-F238E27FC236}">
                  <a16:creationId xmlns:a16="http://schemas.microsoft.com/office/drawing/2014/main" id="{93956D1A-13BB-026D-AB3A-D0166EA9EA75}"/>
                </a:ext>
              </a:extLst>
            </p:cNvPr>
            <p:cNvSpPr txBox="1"/>
            <p:nvPr/>
          </p:nvSpPr>
          <p:spPr>
            <a:xfrm>
              <a:off x="7922622" y="2772004"/>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Finalize the mobile app</a:t>
              </a:r>
              <a:endParaRPr/>
            </a:p>
          </p:txBody>
        </p:sp>
        <p:sp>
          <p:nvSpPr>
            <p:cNvPr id="621" name="Google Shape;505;p22">
              <a:extLst>
                <a:ext uri="{FF2B5EF4-FFF2-40B4-BE49-F238E27FC236}">
                  <a16:creationId xmlns:a16="http://schemas.microsoft.com/office/drawing/2014/main" id="{96E3F380-2A14-4AEB-8BDA-289EC7CD224A}"/>
                </a:ext>
              </a:extLst>
            </p:cNvPr>
            <p:cNvSpPr/>
            <p:nvPr/>
          </p:nvSpPr>
          <p:spPr>
            <a:xfrm>
              <a:off x="9820980" y="497143"/>
              <a:ext cx="1862395" cy="418997"/>
            </a:xfrm>
            <a:prstGeom prst="roundRect">
              <a:avLst>
                <a:gd name="adj" fmla="val 10000"/>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06;p22">
              <a:extLst>
                <a:ext uri="{FF2B5EF4-FFF2-40B4-BE49-F238E27FC236}">
                  <a16:creationId xmlns:a16="http://schemas.microsoft.com/office/drawing/2014/main" id="{4F33EB59-FF34-A96F-EDA2-E700E709B944}"/>
                </a:ext>
              </a:extLst>
            </p:cNvPr>
            <p:cNvSpPr txBox="1"/>
            <p:nvPr/>
          </p:nvSpPr>
          <p:spPr>
            <a:xfrm>
              <a:off x="9833252" y="509415"/>
              <a:ext cx="1837851" cy="394453"/>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lt1"/>
                </a:buClr>
                <a:buSzPts val="2000"/>
                <a:buFont typeface="Cambria"/>
                <a:buNone/>
              </a:pPr>
              <a:r>
                <a:rPr lang="en-US" sz="1800" dirty="0">
                  <a:solidFill>
                    <a:schemeClr val="lt1"/>
                  </a:solidFill>
                  <a:latin typeface="Cambria"/>
                  <a:ea typeface="Cambria"/>
                  <a:cs typeface="Cambria"/>
                  <a:sym typeface="Cambria"/>
                </a:rPr>
                <a:t>Documentation</a:t>
              </a:r>
              <a:endParaRPr sz="1800" dirty="0"/>
            </a:p>
          </p:txBody>
        </p:sp>
        <p:sp>
          <p:nvSpPr>
            <p:cNvPr id="623" name="Google Shape;507;p22">
              <a:extLst>
                <a:ext uri="{FF2B5EF4-FFF2-40B4-BE49-F238E27FC236}">
                  <a16:creationId xmlns:a16="http://schemas.microsoft.com/office/drawing/2014/main" id="{94C400E1-45AD-492A-256A-5CC66B71B845}"/>
                </a:ext>
              </a:extLst>
            </p:cNvPr>
            <p:cNvSpPr/>
            <p:nvPr/>
          </p:nvSpPr>
          <p:spPr>
            <a:xfrm rot="5400000">
              <a:off x="10715516" y="952803"/>
              <a:ext cx="73324" cy="73324"/>
            </a:xfrm>
            <a:prstGeom prst="rightArrow">
              <a:avLst>
                <a:gd name="adj1" fmla="val 667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08;p22">
              <a:extLst>
                <a:ext uri="{FF2B5EF4-FFF2-40B4-BE49-F238E27FC236}">
                  <a16:creationId xmlns:a16="http://schemas.microsoft.com/office/drawing/2014/main" id="{92411CE0-4CE7-805A-B0BD-61762659A200}"/>
                </a:ext>
              </a:extLst>
            </p:cNvPr>
            <p:cNvSpPr/>
            <p:nvPr/>
          </p:nvSpPr>
          <p:spPr>
            <a:xfrm>
              <a:off x="9914182" y="1062790"/>
              <a:ext cx="1675991" cy="418997"/>
            </a:xfrm>
            <a:prstGeom prst="roundRect">
              <a:avLst>
                <a:gd name="adj" fmla="val 10000"/>
              </a:avLst>
            </a:prstGeom>
            <a:solidFill>
              <a:srgbClr val="C9DDF0">
                <a:alpha val="89803"/>
              </a:srgbClr>
            </a:solidFill>
            <a:ln w="25400" cap="flat" cmpd="sng">
              <a:solidFill>
                <a:srgbClr val="C9DD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09;p22">
              <a:extLst>
                <a:ext uri="{FF2B5EF4-FFF2-40B4-BE49-F238E27FC236}">
                  <a16:creationId xmlns:a16="http://schemas.microsoft.com/office/drawing/2014/main" id="{1A7303FB-BF73-5510-F6DB-844311274DFF}"/>
                </a:ext>
              </a:extLst>
            </p:cNvPr>
            <p:cNvSpPr txBox="1"/>
            <p:nvPr/>
          </p:nvSpPr>
          <p:spPr>
            <a:xfrm>
              <a:off x="9926454" y="1075062"/>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Write the research paper</a:t>
              </a:r>
              <a:endParaRPr/>
            </a:p>
          </p:txBody>
        </p:sp>
        <p:sp>
          <p:nvSpPr>
            <p:cNvPr id="626" name="Google Shape;510;p22">
              <a:extLst>
                <a:ext uri="{FF2B5EF4-FFF2-40B4-BE49-F238E27FC236}">
                  <a16:creationId xmlns:a16="http://schemas.microsoft.com/office/drawing/2014/main" id="{D8C805DD-FCEF-6E91-DDB2-A47A59756459}"/>
                </a:ext>
              </a:extLst>
            </p:cNvPr>
            <p:cNvSpPr/>
            <p:nvPr/>
          </p:nvSpPr>
          <p:spPr>
            <a:xfrm rot="5400000">
              <a:off x="10715516" y="1518450"/>
              <a:ext cx="73324" cy="73324"/>
            </a:xfrm>
            <a:prstGeom prst="rightArrow">
              <a:avLst>
                <a:gd name="adj1" fmla="val 66700"/>
                <a:gd name="adj2" fmla="val 50000"/>
              </a:avLst>
            </a:prstGeom>
            <a:solidFill>
              <a:srgbClr val="08D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11;p22">
              <a:extLst>
                <a:ext uri="{FF2B5EF4-FFF2-40B4-BE49-F238E27FC236}">
                  <a16:creationId xmlns:a16="http://schemas.microsoft.com/office/drawing/2014/main" id="{8756704D-1AED-A421-2466-B5F7B42577F9}"/>
                </a:ext>
              </a:extLst>
            </p:cNvPr>
            <p:cNvSpPr/>
            <p:nvPr/>
          </p:nvSpPr>
          <p:spPr>
            <a:xfrm>
              <a:off x="9914182" y="1628437"/>
              <a:ext cx="1675991" cy="418997"/>
            </a:xfrm>
            <a:prstGeom prst="roundRect">
              <a:avLst>
                <a:gd name="adj" fmla="val 10000"/>
              </a:avLst>
            </a:prstGeom>
            <a:solidFill>
              <a:srgbClr val="C9EEF0">
                <a:alpha val="89803"/>
              </a:srgbClr>
            </a:solidFill>
            <a:ln w="25400" cap="flat" cmpd="sng">
              <a:solidFill>
                <a:srgbClr val="C9EEF0">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12;p22">
              <a:extLst>
                <a:ext uri="{FF2B5EF4-FFF2-40B4-BE49-F238E27FC236}">
                  <a16:creationId xmlns:a16="http://schemas.microsoft.com/office/drawing/2014/main" id="{BFDFB00A-8018-D5A7-43CC-67F2D0C9FA12}"/>
                </a:ext>
              </a:extLst>
            </p:cNvPr>
            <p:cNvSpPr txBox="1"/>
            <p:nvPr/>
          </p:nvSpPr>
          <p:spPr>
            <a:xfrm>
              <a:off x="9926454" y="1640709"/>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Final presentation</a:t>
              </a:r>
              <a:endParaRPr/>
            </a:p>
          </p:txBody>
        </p:sp>
        <p:sp>
          <p:nvSpPr>
            <p:cNvPr id="629" name="Google Shape;513;p22">
              <a:extLst>
                <a:ext uri="{FF2B5EF4-FFF2-40B4-BE49-F238E27FC236}">
                  <a16:creationId xmlns:a16="http://schemas.microsoft.com/office/drawing/2014/main" id="{2D7E86D4-A1D9-A6F8-FDB7-1F0979DD93AD}"/>
                </a:ext>
              </a:extLst>
            </p:cNvPr>
            <p:cNvSpPr/>
            <p:nvPr/>
          </p:nvSpPr>
          <p:spPr>
            <a:xfrm rot="5400000">
              <a:off x="10715516" y="2084098"/>
              <a:ext cx="73324" cy="73324"/>
            </a:xfrm>
            <a:prstGeom prst="rightArrow">
              <a:avLst>
                <a:gd name="adj1" fmla="val 66700"/>
                <a:gd name="adj2" fmla="val 50000"/>
              </a:avLst>
            </a:prstGeom>
            <a:solidFill>
              <a:srgbClr val="0DC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14;p22">
              <a:extLst>
                <a:ext uri="{FF2B5EF4-FFF2-40B4-BE49-F238E27FC236}">
                  <a16:creationId xmlns:a16="http://schemas.microsoft.com/office/drawing/2014/main" id="{4E53864C-E81A-66E9-4953-7371A7ECE1ED}"/>
                </a:ext>
              </a:extLst>
            </p:cNvPr>
            <p:cNvSpPr/>
            <p:nvPr/>
          </p:nvSpPr>
          <p:spPr>
            <a:xfrm>
              <a:off x="9914182" y="2194085"/>
              <a:ext cx="1675991" cy="418997"/>
            </a:xfrm>
            <a:prstGeom prst="roundRect">
              <a:avLst>
                <a:gd name="adj" fmla="val 10000"/>
              </a:avLst>
            </a:prstGeom>
            <a:solidFill>
              <a:srgbClr val="CAEBDD">
                <a:alpha val="89803"/>
              </a:srgbClr>
            </a:solidFill>
            <a:ln w="25400" cap="flat" cmpd="sng">
              <a:solidFill>
                <a:srgbClr val="CAEBD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15;p22">
              <a:extLst>
                <a:ext uri="{FF2B5EF4-FFF2-40B4-BE49-F238E27FC236}">
                  <a16:creationId xmlns:a16="http://schemas.microsoft.com/office/drawing/2014/main" id="{2B448335-DBDE-9DA8-EDD9-C64CFD9194FE}"/>
                </a:ext>
              </a:extLst>
            </p:cNvPr>
            <p:cNvSpPr txBox="1"/>
            <p:nvPr/>
          </p:nvSpPr>
          <p:spPr>
            <a:xfrm>
              <a:off x="9926454" y="2206357"/>
              <a:ext cx="1651447" cy="39445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SzPts val="1000"/>
                <a:buFont typeface="Cambria"/>
                <a:buNone/>
              </a:pPr>
              <a:r>
                <a:rPr lang="en-US" sz="1000">
                  <a:solidFill>
                    <a:schemeClr val="dk1"/>
                  </a:solidFill>
                  <a:latin typeface="Cambria"/>
                  <a:ea typeface="Cambria"/>
                  <a:cs typeface="Cambria"/>
                  <a:sym typeface="Cambria"/>
                </a:rPr>
                <a:t>Release the mobile app</a:t>
              </a:r>
              <a:endParaRPr/>
            </a:p>
          </p:txBody>
        </p:sp>
      </p:grpSp>
      <p:sp>
        <p:nvSpPr>
          <p:cNvPr id="2" name="Rectangle 1">
            <a:extLst>
              <a:ext uri="{FF2B5EF4-FFF2-40B4-BE49-F238E27FC236}">
                <a16:creationId xmlns:a16="http://schemas.microsoft.com/office/drawing/2014/main" id="{18CC5175-5750-35E1-498D-6C07199C56E0}"/>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009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3"/>
          <p:cNvSpPr txBox="1">
            <a:spLocks noGrp="1"/>
          </p:cNvSpPr>
          <p:nvPr>
            <p:ph type="title"/>
          </p:nvPr>
        </p:nvSpPr>
        <p:spPr>
          <a:xfrm>
            <a:off x="838200" y="365125"/>
            <a:ext cx="9857509" cy="456911"/>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ts val="4400"/>
              <a:buFont typeface="Times New Roman"/>
              <a:buNone/>
            </a:pPr>
            <a:r>
              <a:rPr lang="en-US" sz="4400" b="1" dirty="0">
                <a:latin typeface="Times New Roman" panose="02020603050405020304" pitchFamily="18" charset="0"/>
                <a:cs typeface="Times New Roman" panose="02020603050405020304" pitchFamily="18" charset="0"/>
                <a:sym typeface="Calibri"/>
              </a:rPr>
              <a:t>REFERENCES</a:t>
            </a:r>
            <a:endParaRPr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17E1F8F-78E7-8103-1098-56FC4A180C4A}"/>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38200" y="1550387"/>
            <a:ext cx="10517595" cy="4708800"/>
          </a:xfrm>
          <a:prstGeom prst="rect">
            <a:avLst/>
          </a:prstGeom>
        </p:spPr>
      </p:pic>
      <p:sp>
        <p:nvSpPr>
          <p:cNvPr id="632" name="TextBox 631">
            <a:extLst>
              <a:ext uri="{FF2B5EF4-FFF2-40B4-BE49-F238E27FC236}">
                <a16:creationId xmlns:a16="http://schemas.microsoft.com/office/drawing/2014/main" id="{4534EF5E-D8A3-D88C-1F11-4CB4799FB200}"/>
              </a:ext>
            </a:extLst>
          </p:cNvPr>
          <p:cNvSpPr txBox="1"/>
          <p:nvPr/>
        </p:nvSpPr>
        <p:spPr>
          <a:xfrm>
            <a:off x="728518" y="1550387"/>
            <a:ext cx="10734964" cy="4524315"/>
          </a:xfrm>
          <a:prstGeom prst="rect">
            <a:avLst/>
          </a:prstGeom>
          <a:noFill/>
        </p:spPr>
        <p:txBody>
          <a:bodyPr wrap="square" rtlCol="0">
            <a:spAutoFit/>
          </a:bodyPr>
          <a:lstStyle/>
          <a:p>
            <a:r>
              <a:rPr lang="en-GB" sz="1600" b="1" dirty="0">
                <a:solidFill>
                  <a:schemeClr val="tx1"/>
                </a:solidFill>
                <a:effectLst/>
                <a:latin typeface="Times New Roman" panose="02020603050405020304" pitchFamily="18" charset="0"/>
                <a:cs typeface="Times New Roman" panose="02020603050405020304" pitchFamily="18" charset="0"/>
              </a:rPr>
              <a:t>[1] </a:t>
            </a:r>
            <a:r>
              <a:rPr lang="en-GB" sz="1600" b="1" dirty="0" err="1">
                <a:solidFill>
                  <a:schemeClr val="tx1"/>
                </a:solidFill>
                <a:effectLst/>
                <a:latin typeface="Times New Roman" panose="02020603050405020304" pitchFamily="18" charset="0"/>
                <a:cs typeface="Times New Roman" panose="02020603050405020304" pitchFamily="18" charset="0"/>
              </a:rPr>
              <a:t>Tanusree</a:t>
            </a:r>
            <a:r>
              <a:rPr lang="en-GB" sz="1600" b="1" dirty="0">
                <a:solidFill>
                  <a:schemeClr val="tx1"/>
                </a:solidFill>
                <a:effectLst/>
                <a:latin typeface="Times New Roman" panose="02020603050405020304" pitchFamily="18" charset="0"/>
                <a:cs typeface="Times New Roman" panose="02020603050405020304" pitchFamily="18" charset="0"/>
              </a:rPr>
              <a:t> Sharma, Priscilla </a:t>
            </a:r>
            <a:r>
              <a:rPr lang="en-GB" sz="1600" b="1" dirty="0" err="1">
                <a:solidFill>
                  <a:schemeClr val="tx1"/>
                </a:solidFill>
                <a:effectLst/>
                <a:latin typeface="Times New Roman" panose="02020603050405020304" pitchFamily="18" charset="0"/>
                <a:cs typeface="Times New Roman" panose="02020603050405020304" pitchFamily="18" charset="0"/>
              </a:rPr>
              <a:t>Ferronato</a:t>
            </a:r>
            <a:r>
              <a:rPr lang="en-GB" sz="1600" b="1" dirty="0">
                <a:solidFill>
                  <a:schemeClr val="tx1"/>
                </a:solidFill>
                <a:effectLst/>
                <a:latin typeface="Times New Roman" panose="02020603050405020304" pitchFamily="18" charset="0"/>
                <a:cs typeface="Times New Roman" panose="02020603050405020304" pitchFamily="18" charset="0"/>
              </a:rPr>
              <a:t>, and </a:t>
            </a:r>
            <a:r>
              <a:rPr lang="en-GB" sz="1600" b="1" dirty="0" err="1">
                <a:solidFill>
                  <a:schemeClr val="tx1"/>
                </a:solidFill>
                <a:effectLst/>
                <a:latin typeface="Times New Roman" panose="02020603050405020304" pitchFamily="18" charset="0"/>
                <a:cs typeface="Times New Roman" panose="02020603050405020304" pitchFamily="18" charset="0"/>
              </a:rPr>
              <a:t>Masooda</a:t>
            </a:r>
            <a:r>
              <a:rPr lang="en-GB" sz="1600" b="1" dirty="0">
                <a:solidFill>
                  <a:schemeClr val="tx1"/>
                </a:solidFill>
                <a:effectLst/>
                <a:latin typeface="Times New Roman" panose="02020603050405020304" pitchFamily="18" charset="0"/>
                <a:cs typeface="Times New Roman" panose="02020603050405020304" pitchFamily="18" charset="0"/>
              </a:rPr>
              <a:t> Bashir</a:t>
            </a:r>
            <a:r>
              <a:rPr lang="en-GB" sz="1600" b="1" dirty="0">
                <a:solidFill>
                  <a:schemeClr val="tx1"/>
                </a:solidFill>
                <a:latin typeface="Times New Roman" panose="02020603050405020304" pitchFamily="18" charset="0"/>
                <a:cs typeface="Times New Roman" panose="02020603050405020304" pitchFamily="18" charset="0"/>
              </a:rPr>
              <a:t>, </a:t>
            </a:r>
            <a:r>
              <a:rPr lang="en-GB" sz="1600" b="1" dirty="0">
                <a:solidFill>
                  <a:schemeClr val="tx1"/>
                </a:solidFill>
                <a:effectLst/>
                <a:latin typeface="Times New Roman" panose="02020603050405020304" pitchFamily="18" charset="0"/>
                <a:cs typeface="Times New Roman" panose="02020603050405020304" pitchFamily="18" charset="0"/>
              </a:rPr>
              <a:t>Phishing Email Detection Method: Leveraging Data Across Different Organizations</a:t>
            </a:r>
          </a:p>
          <a:p>
            <a:r>
              <a:rPr lang="en-GB" sz="1600" b="1" dirty="0">
                <a:solidFill>
                  <a:schemeClr val="tx1"/>
                </a:solidFill>
                <a:latin typeface="Times New Roman" panose="02020603050405020304" pitchFamily="18" charset="0"/>
                <a:cs typeface="Times New Roman" panose="02020603050405020304" pitchFamily="18" charset="0"/>
              </a:rPr>
              <a:t>[2] </a:t>
            </a:r>
            <a:r>
              <a:rPr lang="en-GB" sz="1600" b="1" dirty="0">
                <a:solidFill>
                  <a:schemeClr val="tx1"/>
                </a:solidFill>
                <a:effectLst/>
                <a:latin typeface="Times New Roman" panose="02020603050405020304" pitchFamily="18" charset="0"/>
                <a:cs typeface="Times New Roman" panose="02020603050405020304" pitchFamily="18" charset="0"/>
              </a:rPr>
              <a:t>Duo Pan, Ellen </a:t>
            </a:r>
            <a:r>
              <a:rPr lang="en-GB" sz="1600" b="1" dirty="0" err="1">
                <a:solidFill>
                  <a:schemeClr val="tx1"/>
                </a:solidFill>
                <a:effectLst/>
                <a:latin typeface="Times New Roman" panose="02020603050405020304" pitchFamily="18" charset="0"/>
                <a:cs typeface="Times New Roman" panose="02020603050405020304" pitchFamily="18" charset="0"/>
              </a:rPr>
              <a:t>Poplavska</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Yichen</a:t>
            </a:r>
            <a:r>
              <a:rPr lang="en-GB" sz="1600" b="1" dirty="0">
                <a:solidFill>
                  <a:schemeClr val="tx1"/>
                </a:solidFill>
                <a:effectLst/>
                <a:latin typeface="Times New Roman" panose="02020603050405020304" pitchFamily="18" charset="0"/>
                <a:cs typeface="Times New Roman" panose="02020603050405020304" pitchFamily="18" charset="0"/>
              </a:rPr>
              <a:t> Yu, Susan Strauss, </a:t>
            </a:r>
            <a:r>
              <a:rPr lang="en-GB" sz="1600" b="1" dirty="0" err="1">
                <a:solidFill>
                  <a:schemeClr val="tx1"/>
                </a:solidFill>
                <a:effectLst/>
                <a:latin typeface="Times New Roman" panose="02020603050405020304" pitchFamily="18" charset="0"/>
                <a:cs typeface="Times New Roman" panose="02020603050405020304" pitchFamily="18" charset="0"/>
              </a:rPr>
              <a:t>Shomir</a:t>
            </a:r>
            <a:r>
              <a:rPr lang="en-GB" sz="1600" b="1" dirty="0">
                <a:solidFill>
                  <a:schemeClr val="tx1"/>
                </a:solidFill>
                <a:effectLst/>
                <a:latin typeface="Times New Roman" panose="02020603050405020304" pitchFamily="18" charset="0"/>
                <a:cs typeface="Times New Roman" panose="02020603050405020304" pitchFamily="18" charset="0"/>
              </a:rPr>
              <a:t> Wilson, A Multilingual Comparison of Email Scams, 2020</a:t>
            </a:r>
          </a:p>
          <a:p>
            <a:r>
              <a:rPr lang="en-GB" sz="1600" b="1" dirty="0">
                <a:solidFill>
                  <a:schemeClr val="tx1"/>
                </a:solidFill>
                <a:effectLst/>
                <a:latin typeface="Times New Roman" panose="02020603050405020304" pitchFamily="18" charset="0"/>
                <a:cs typeface="Times New Roman" panose="02020603050405020304" pitchFamily="18" charset="0"/>
              </a:rPr>
              <a:t>[3] </a:t>
            </a:r>
            <a:r>
              <a:rPr lang="en-GB" sz="1600" b="1" dirty="0" err="1">
                <a:solidFill>
                  <a:schemeClr val="tx1"/>
                </a:solidFill>
                <a:effectLst/>
                <a:latin typeface="Times New Roman" panose="02020603050405020304" pitchFamily="18" charset="0"/>
                <a:cs typeface="Times New Roman" panose="02020603050405020304" pitchFamily="18" charset="0"/>
              </a:rPr>
              <a:t>Enaitz</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ezpeleta</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iñaki</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velez</a:t>
            </a:r>
            <a:r>
              <a:rPr lang="en-GB" sz="1600" b="1" dirty="0">
                <a:solidFill>
                  <a:schemeClr val="tx1"/>
                </a:solidFill>
                <a:effectLst/>
                <a:latin typeface="Times New Roman" panose="02020603050405020304" pitchFamily="18" charset="0"/>
                <a:cs typeface="Times New Roman" panose="02020603050405020304" pitchFamily="18" charset="0"/>
              </a:rPr>
              <a:t> de </a:t>
            </a:r>
            <a:r>
              <a:rPr lang="en-GB" sz="1600" b="1" dirty="0" err="1">
                <a:solidFill>
                  <a:schemeClr val="tx1"/>
                </a:solidFill>
                <a:effectLst/>
                <a:latin typeface="Times New Roman" panose="02020603050405020304" pitchFamily="18" charset="0"/>
                <a:cs typeface="Times New Roman" panose="02020603050405020304" pitchFamily="18" charset="0"/>
              </a:rPr>
              <a:t>mendiz</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abal</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jose</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maría</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gómez</a:t>
            </a:r>
            <a:r>
              <a:rPr lang="en-GB" sz="1600" b="1" dirty="0">
                <a:solidFill>
                  <a:schemeClr val="tx1"/>
                </a:solidFill>
                <a:effectLst/>
                <a:latin typeface="Times New Roman" panose="02020603050405020304" pitchFamily="18" charset="0"/>
                <a:cs typeface="Times New Roman" panose="02020603050405020304" pitchFamily="18" charset="0"/>
              </a:rPr>
              <a:t> hidalgo, </a:t>
            </a:r>
            <a:r>
              <a:rPr lang="en-GB" sz="1600" b="1" dirty="0" err="1">
                <a:solidFill>
                  <a:schemeClr val="tx1"/>
                </a:solidFill>
                <a:effectLst/>
                <a:latin typeface="Times New Roman" panose="02020603050405020304" pitchFamily="18" charset="0"/>
                <a:cs typeface="Times New Roman" panose="02020603050405020304" pitchFamily="18" charset="0"/>
              </a:rPr>
              <a:t>urko</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zurutuza</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a:solidFill>
                  <a:schemeClr val="tx1"/>
                </a:solidFill>
                <a:latin typeface="Times New Roman" panose="02020603050405020304" pitchFamily="18" charset="0"/>
                <a:cs typeface="Times New Roman" panose="02020603050405020304" pitchFamily="18" charset="0"/>
              </a:rPr>
              <a:t>, </a:t>
            </a:r>
            <a:r>
              <a:rPr lang="en-GB" sz="1600" b="1" dirty="0">
                <a:solidFill>
                  <a:schemeClr val="tx1"/>
                </a:solidFill>
                <a:effectLst/>
                <a:latin typeface="Times New Roman" panose="02020603050405020304" pitchFamily="18" charset="0"/>
                <a:cs typeface="Times New Roman" panose="02020603050405020304" pitchFamily="18" charset="0"/>
              </a:rPr>
              <a:t>Novel email spam detection method using sentiment analysis and personality recognition, 14 January 2020</a:t>
            </a:r>
            <a:endParaRPr lang="en-GB" sz="1600" b="1" dirty="0">
              <a:solidFill>
                <a:schemeClr val="tx1"/>
              </a:solidFill>
              <a:latin typeface="Times New Roman" panose="02020603050405020304" pitchFamily="18" charset="0"/>
              <a:cs typeface="Times New Roman" panose="02020603050405020304" pitchFamily="18" charset="0"/>
            </a:endParaRPr>
          </a:p>
          <a:p>
            <a:r>
              <a:rPr lang="en-GB" sz="1600" b="1" dirty="0">
                <a:solidFill>
                  <a:schemeClr val="tx1"/>
                </a:solidFill>
                <a:effectLst/>
                <a:latin typeface="Times New Roman" panose="02020603050405020304" pitchFamily="18" charset="0"/>
                <a:cs typeface="Times New Roman" panose="02020603050405020304" pitchFamily="18" charset="0"/>
              </a:rPr>
              <a:t>[4] </a:t>
            </a:r>
            <a:r>
              <a:rPr lang="en-GB" sz="1600" b="1" dirty="0" err="1">
                <a:solidFill>
                  <a:schemeClr val="tx1"/>
                </a:solidFill>
                <a:effectLst/>
                <a:latin typeface="Times New Roman" panose="02020603050405020304" pitchFamily="18" charset="0"/>
                <a:cs typeface="Times New Roman" panose="02020603050405020304" pitchFamily="18" charset="0"/>
              </a:rPr>
              <a:t>Tanusree</a:t>
            </a:r>
            <a:r>
              <a:rPr lang="en-GB" sz="1600" b="1" dirty="0">
                <a:solidFill>
                  <a:schemeClr val="tx1"/>
                </a:solidFill>
                <a:effectLst/>
                <a:latin typeface="Times New Roman" panose="02020603050405020304" pitchFamily="18" charset="0"/>
                <a:cs typeface="Times New Roman" panose="02020603050405020304" pitchFamily="18" charset="0"/>
              </a:rPr>
              <a:t> Sharma and </a:t>
            </a:r>
            <a:r>
              <a:rPr lang="en-GB" sz="1600" b="1" dirty="0" err="1">
                <a:solidFill>
                  <a:schemeClr val="tx1"/>
                </a:solidFill>
                <a:effectLst/>
                <a:latin typeface="Times New Roman" panose="02020603050405020304" pitchFamily="18" charset="0"/>
                <a:cs typeface="Times New Roman" panose="02020603050405020304" pitchFamily="18" charset="0"/>
              </a:rPr>
              <a:t>Masooda</a:t>
            </a:r>
            <a:r>
              <a:rPr lang="en-GB" sz="1600" b="1" dirty="0">
                <a:solidFill>
                  <a:schemeClr val="tx1"/>
                </a:solidFill>
                <a:effectLst/>
                <a:latin typeface="Times New Roman" panose="02020603050405020304" pitchFamily="18" charset="0"/>
                <a:cs typeface="Times New Roman" panose="02020603050405020304" pitchFamily="18" charset="0"/>
              </a:rPr>
              <a:t> Bashir, An Analysis of Phishing Emails and How the Human Vulnerabilities are Exploited, 2020</a:t>
            </a:r>
          </a:p>
          <a:p>
            <a:r>
              <a:rPr lang="en-GB" sz="1600" b="1" dirty="0">
                <a:solidFill>
                  <a:schemeClr val="tx1"/>
                </a:solidFill>
                <a:latin typeface="Times New Roman" panose="02020603050405020304" pitchFamily="18" charset="0"/>
                <a:cs typeface="Times New Roman" panose="02020603050405020304" pitchFamily="18" charset="0"/>
              </a:rPr>
              <a:t>[5] </a:t>
            </a:r>
            <a:r>
              <a:rPr lang="en-GB" sz="1600" b="1" dirty="0" err="1">
                <a:solidFill>
                  <a:schemeClr val="tx1"/>
                </a:solidFill>
                <a:effectLst/>
                <a:latin typeface="Times New Roman" panose="02020603050405020304" pitchFamily="18" charset="0"/>
                <a:cs typeface="Times New Roman" panose="02020603050405020304" pitchFamily="18" charset="0"/>
              </a:rPr>
              <a:t>Sikha</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Bagui</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Debarghya</a:t>
            </a:r>
            <a:r>
              <a:rPr lang="en-GB" sz="1600" b="1" dirty="0">
                <a:solidFill>
                  <a:schemeClr val="tx1"/>
                </a:solidFill>
                <a:effectLst/>
                <a:latin typeface="Times New Roman" panose="02020603050405020304" pitchFamily="18" charset="0"/>
                <a:cs typeface="Times New Roman" panose="02020603050405020304" pitchFamily="18" charset="0"/>
              </a:rPr>
              <a:t> Nandi, Subhash </a:t>
            </a:r>
            <a:r>
              <a:rPr lang="en-GB" sz="1600" b="1" dirty="0" err="1">
                <a:solidFill>
                  <a:schemeClr val="tx1"/>
                </a:solidFill>
                <a:effectLst/>
                <a:latin typeface="Times New Roman" panose="02020603050405020304" pitchFamily="18" charset="0"/>
                <a:cs typeface="Times New Roman" panose="02020603050405020304" pitchFamily="18" charset="0"/>
              </a:rPr>
              <a:t>Bagui</a:t>
            </a:r>
            <a:r>
              <a:rPr lang="en-GB" sz="1600" b="1" dirty="0">
                <a:solidFill>
                  <a:schemeClr val="tx1"/>
                </a:solidFill>
                <a:effectLst/>
                <a:latin typeface="Times New Roman" panose="02020603050405020304" pitchFamily="18" charset="0"/>
                <a:cs typeface="Times New Roman" panose="02020603050405020304" pitchFamily="18" charset="0"/>
              </a:rPr>
              <a:t> and Robert Jamie White, Machine Learning and Deep Learning for Phishing Email Classification using One-Hot Encoding, 2021</a:t>
            </a:r>
          </a:p>
          <a:p>
            <a:r>
              <a:rPr lang="en-GB" sz="1600" b="1" dirty="0">
                <a:solidFill>
                  <a:schemeClr val="tx1"/>
                </a:solidFill>
                <a:latin typeface="Times New Roman" panose="02020603050405020304" pitchFamily="18" charset="0"/>
                <a:cs typeface="Times New Roman" panose="02020603050405020304" pitchFamily="18" charset="0"/>
              </a:rPr>
              <a:t>[6] </a:t>
            </a:r>
            <a:r>
              <a:rPr lang="en-GB" sz="1600" b="1" dirty="0">
                <a:solidFill>
                  <a:schemeClr val="tx1"/>
                </a:solidFill>
                <a:effectLst/>
                <a:latin typeface="Times New Roman" panose="02020603050405020304" pitchFamily="18" charset="0"/>
                <a:cs typeface="Times New Roman" panose="02020603050405020304" pitchFamily="18" charset="0"/>
              </a:rPr>
              <a:t>Ala </a:t>
            </a:r>
            <a:r>
              <a:rPr lang="en-GB" sz="1600" b="1" dirty="0" err="1">
                <a:solidFill>
                  <a:schemeClr val="tx1"/>
                </a:solidFill>
                <a:effectLst/>
                <a:latin typeface="Times New Roman" panose="02020603050405020304" pitchFamily="18" charset="0"/>
                <a:cs typeface="Times New Roman" panose="02020603050405020304" pitchFamily="18" charset="0"/>
              </a:rPr>
              <a:t>Mughaid</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Shadi</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AlZu’bi</a:t>
            </a:r>
            <a:r>
              <a:rPr lang="en-GB" sz="1600" b="1" dirty="0">
                <a:solidFill>
                  <a:schemeClr val="tx1"/>
                </a:solidFill>
                <a:effectLst/>
                <a:latin typeface="Times New Roman" panose="02020603050405020304" pitchFamily="18" charset="0"/>
                <a:cs typeface="Times New Roman" panose="02020603050405020304" pitchFamily="18" charset="0"/>
              </a:rPr>
              <a:t>, Adnan </a:t>
            </a:r>
            <a:r>
              <a:rPr lang="en-GB" sz="1600" b="1" dirty="0" err="1">
                <a:solidFill>
                  <a:schemeClr val="tx1"/>
                </a:solidFill>
                <a:effectLst/>
                <a:latin typeface="Times New Roman" panose="02020603050405020304" pitchFamily="18" charset="0"/>
                <a:cs typeface="Times New Roman" panose="02020603050405020304" pitchFamily="18" charset="0"/>
              </a:rPr>
              <a:t>Hnaif</a:t>
            </a:r>
            <a:r>
              <a:rPr lang="en-GB" sz="1600" b="1" dirty="0">
                <a:solidFill>
                  <a:schemeClr val="tx1"/>
                </a:solidFill>
                <a:effectLst/>
                <a:latin typeface="Times New Roman" panose="02020603050405020304" pitchFamily="18" charset="0"/>
                <a:cs typeface="Times New Roman" panose="02020603050405020304" pitchFamily="18" charset="0"/>
              </a:rPr>
              <a:t>, Salah </a:t>
            </a:r>
            <a:r>
              <a:rPr lang="en-GB" sz="1600" b="1" dirty="0" err="1">
                <a:solidFill>
                  <a:schemeClr val="tx1"/>
                </a:solidFill>
                <a:effectLst/>
                <a:latin typeface="Times New Roman" panose="02020603050405020304" pitchFamily="18" charset="0"/>
                <a:cs typeface="Times New Roman" panose="02020603050405020304" pitchFamily="18" charset="0"/>
              </a:rPr>
              <a:t>Taamneh</a:t>
            </a:r>
            <a:r>
              <a:rPr lang="en-GB" sz="1600" b="1" dirty="0">
                <a:solidFill>
                  <a:schemeClr val="tx1"/>
                </a:solidFill>
                <a:effectLst/>
                <a:latin typeface="Times New Roman" panose="02020603050405020304" pitchFamily="18" charset="0"/>
                <a:cs typeface="Times New Roman" panose="02020603050405020304" pitchFamily="18" charset="0"/>
              </a:rPr>
              <a:t>, Asma </a:t>
            </a:r>
            <a:r>
              <a:rPr lang="en-GB" sz="1600" b="1" dirty="0" err="1">
                <a:solidFill>
                  <a:schemeClr val="tx1"/>
                </a:solidFill>
                <a:effectLst/>
                <a:latin typeface="Times New Roman" panose="02020603050405020304" pitchFamily="18" charset="0"/>
                <a:cs typeface="Times New Roman" panose="02020603050405020304" pitchFamily="18" charset="0"/>
              </a:rPr>
              <a:t>Alnajjar</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Esraa</a:t>
            </a:r>
            <a:r>
              <a:rPr lang="en-GB" sz="1600" b="1" dirty="0">
                <a:solidFill>
                  <a:schemeClr val="tx1"/>
                </a:solidFill>
                <a:effectLst/>
                <a:latin typeface="Times New Roman" panose="02020603050405020304" pitchFamily="18" charset="0"/>
                <a:cs typeface="Times New Roman" panose="02020603050405020304" pitchFamily="18" charset="0"/>
              </a:rPr>
              <a:t> Abu </a:t>
            </a:r>
            <a:r>
              <a:rPr lang="en-GB" sz="1600" b="1" dirty="0" err="1">
                <a:solidFill>
                  <a:schemeClr val="tx1"/>
                </a:solidFill>
                <a:effectLst/>
                <a:latin typeface="Times New Roman" panose="02020603050405020304" pitchFamily="18" charset="0"/>
                <a:cs typeface="Times New Roman" panose="02020603050405020304" pitchFamily="18" charset="0"/>
              </a:rPr>
              <a:t>Elsoud</a:t>
            </a:r>
            <a:r>
              <a:rPr lang="en-GB" sz="1600" b="1" dirty="0">
                <a:solidFill>
                  <a:schemeClr val="tx1"/>
                </a:solidFill>
                <a:effectLst/>
                <a:latin typeface="Times New Roman" panose="02020603050405020304" pitchFamily="18" charset="0"/>
                <a:cs typeface="Times New Roman" panose="02020603050405020304" pitchFamily="18" charset="0"/>
              </a:rPr>
              <a:t>, An intelligent cyber security phishing detection system using deep learning techniques, 14 May 2022</a:t>
            </a:r>
          </a:p>
          <a:p>
            <a:r>
              <a:rPr lang="en-GB" sz="1600" b="1" dirty="0">
                <a:solidFill>
                  <a:schemeClr val="tx1"/>
                </a:solidFill>
                <a:latin typeface="Times New Roman" panose="02020603050405020304" pitchFamily="18" charset="0"/>
                <a:cs typeface="Times New Roman" panose="02020603050405020304" pitchFamily="18" charset="0"/>
              </a:rPr>
              <a:t>[7] </a:t>
            </a:r>
            <a:r>
              <a:rPr lang="en-GB" sz="1600" b="1" dirty="0">
                <a:solidFill>
                  <a:schemeClr val="tx1"/>
                </a:solidFill>
                <a:effectLst/>
                <a:latin typeface="Times New Roman" panose="02020603050405020304" pitchFamily="18" charset="0"/>
                <a:cs typeface="Times New Roman" panose="02020603050405020304" pitchFamily="18" charset="0"/>
              </a:rPr>
              <a:t>C.J. Hutto, Eric Gilbert, VADER: A Parsimonious Rule-based Model for Sentiment Analysis of Social Media Text</a:t>
            </a:r>
          </a:p>
          <a:p>
            <a:r>
              <a:rPr lang="en-GB" sz="1600" b="1" dirty="0">
                <a:solidFill>
                  <a:schemeClr val="tx1"/>
                </a:solidFill>
                <a:latin typeface="Times New Roman" panose="02020603050405020304" pitchFamily="18" charset="0"/>
                <a:cs typeface="Times New Roman" panose="02020603050405020304" pitchFamily="18" charset="0"/>
              </a:rPr>
              <a:t>[8] </a:t>
            </a:r>
            <a:r>
              <a:rPr lang="en-GB" sz="1600" b="1" dirty="0">
                <a:solidFill>
                  <a:schemeClr val="tx1"/>
                </a:solidFill>
                <a:effectLst/>
                <a:latin typeface="Times New Roman" panose="02020603050405020304" pitchFamily="18" charset="0"/>
                <a:cs typeface="Times New Roman" panose="02020603050405020304" pitchFamily="18" charset="0"/>
              </a:rPr>
              <a:t>Said </a:t>
            </a:r>
            <a:r>
              <a:rPr lang="en-GB" sz="1600" b="1" dirty="0" err="1">
                <a:solidFill>
                  <a:schemeClr val="tx1"/>
                </a:solidFill>
                <a:effectLst/>
                <a:latin typeface="Times New Roman" panose="02020603050405020304" pitchFamily="18" charset="0"/>
                <a:cs typeface="Times New Roman" panose="02020603050405020304" pitchFamily="18" charset="0"/>
              </a:rPr>
              <a:t>salloum</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tarek</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gaber</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sunil</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vadera</a:t>
            </a:r>
            <a:r>
              <a:rPr lang="en-GB" sz="1600" b="1" dirty="0">
                <a:solidFill>
                  <a:schemeClr val="tx1"/>
                </a:solidFill>
                <a:effectLst/>
                <a:latin typeface="Times New Roman" panose="02020603050405020304" pitchFamily="18" charset="0"/>
                <a:cs typeface="Times New Roman" panose="02020603050405020304" pitchFamily="18" charset="0"/>
              </a:rPr>
              <a:t>, and </a:t>
            </a:r>
            <a:r>
              <a:rPr lang="en-GB" sz="1600" b="1" dirty="0" err="1">
                <a:solidFill>
                  <a:schemeClr val="tx1"/>
                </a:solidFill>
                <a:effectLst/>
                <a:latin typeface="Times New Roman" panose="02020603050405020304" pitchFamily="18" charset="0"/>
                <a:cs typeface="Times New Roman" panose="02020603050405020304" pitchFamily="18" charset="0"/>
              </a:rPr>
              <a:t>khaled</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shaalan</a:t>
            </a:r>
            <a:r>
              <a:rPr lang="en-GB" sz="1600" b="1" dirty="0">
                <a:solidFill>
                  <a:schemeClr val="tx1"/>
                </a:solidFill>
                <a:latin typeface="Times New Roman" panose="02020603050405020304" pitchFamily="18" charset="0"/>
                <a:cs typeface="Times New Roman" panose="02020603050405020304" pitchFamily="18" charset="0"/>
              </a:rPr>
              <a:t>, </a:t>
            </a:r>
            <a:r>
              <a:rPr lang="en-GB" sz="1600" b="1" dirty="0">
                <a:solidFill>
                  <a:schemeClr val="tx1"/>
                </a:solidFill>
                <a:effectLst/>
                <a:latin typeface="Times New Roman" panose="02020603050405020304" pitchFamily="18" charset="0"/>
                <a:cs typeface="Times New Roman" panose="02020603050405020304" pitchFamily="18" charset="0"/>
              </a:rPr>
              <a:t>A systematic literature review on phishing email detection using natural language processing techniques, 2022</a:t>
            </a:r>
          </a:p>
          <a:p>
            <a:r>
              <a:rPr lang="en-GB" sz="1600" b="1" dirty="0">
                <a:solidFill>
                  <a:schemeClr val="tx1"/>
                </a:solidFill>
                <a:latin typeface="Times New Roman" panose="02020603050405020304" pitchFamily="18" charset="0"/>
                <a:cs typeface="Times New Roman" panose="02020603050405020304" pitchFamily="18" charset="0"/>
              </a:rPr>
              <a:t>[9] </a:t>
            </a:r>
            <a:r>
              <a:rPr lang="en-GB" sz="1600" b="1" dirty="0">
                <a:solidFill>
                  <a:schemeClr val="tx1"/>
                </a:solidFill>
                <a:effectLst/>
                <a:latin typeface="Times New Roman" panose="02020603050405020304" pitchFamily="18" charset="0"/>
                <a:cs typeface="Times New Roman" panose="02020603050405020304" pitchFamily="18" charset="0"/>
              </a:rPr>
              <a:t>Srishti Rawal, </a:t>
            </a:r>
            <a:r>
              <a:rPr lang="en-GB" sz="1600" b="1" dirty="0" err="1">
                <a:solidFill>
                  <a:schemeClr val="tx1"/>
                </a:solidFill>
                <a:effectLst/>
                <a:latin typeface="Times New Roman" panose="02020603050405020304" pitchFamily="18" charset="0"/>
                <a:cs typeface="Times New Roman" panose="02020603050405020304" pitchFamily="18" charset="0"/>
              </a:rPr>
              <a:t>Bhuvan</a:t>
            </a:r>
            <a:r>
              <a:rPr lang="en-GB" sz="1600" b="1" dirty="0">
                <a:solidFill>
                  <a:schemeClr val="tx1"/>
                </a:solidFill>
                <a:effectLst/>
                <a:latin typeface="Times New Roman" panose="02020603050405020304" pitchFamily="18" charset="0"/>
                <a:cs typeface="Times New Roman" panose="02020603050405020304" pitchFamily="18" charset="0"/>
              </a:rPr>
              <a:t> Rawal</a:t>
            </a:r>
            <a:r>
              <a:rPr lang="en-GB" sz="1600" b="1" dirty="0">
                <a:solidFill>
                  <a:schemeClr val="tx1"/>
                </a:solidFill>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Aakhila</a:t>
            </a:r>
            <a:r>
              <a:rPr lang="en-GB" sz="1600" b="1" dirty="0">
                <a:solidFill>
                  <a:schemeClr val="tx1"/>
                </a:solidFill>
                <a:effectLst/>
                <a:latin typeface="Times New Roman" panose="02020603050405020304" pitchFamily="18" charset="0"/>
                <a:cs typeface="Times New Roman" panose="02020603050405020304" pitchFamily="18" charset="0"/>
              </a:rPr>
              <a:t> </a:t>
            </a:r>
            <a:r>
              <a:rPr lang="en-GB" sz="1600" b="1" dirty="0" err="1">
                <a:solidFill>
                  <a:schemeClr val="tx1"/>
                </a:solidFill>
                <a:effectLst/>
                <a:latin typeface="Times New Roman" panose="02020603050405020304" pitchFamily="18" charset="0"/>
                <a:cs typeface="Times New Roman" panose="02020603050405020304" pitchFamily="18" charset="0"/>
              </a:rPr>
              <a:t>Shaheen</a:t>
            </a:r>
            <a:r>
              <a:rPr lang="en-GB" sz="1600" b="1" dirty="0">
                <a:solidFill>
                  <a:schemeClr val="tx1"/>
                </a:solidFill>
                <a:latin typeface="Times New Roman" panose="02020603050405020304" pitchFamily="18" charset="0"/>
                <a:cs typeface="Times New Roman" panose="02020603050405020304" pitchFamily="18" charset="0"/>
              </a:rPr>
              <a:t>, </a:t>
            </a:r>
            <a:r>
              <a:rPr lang="en-GB" sz="1600" b="1" dirty="0">
                <a:solidFill>
                  <a:schemeClr val="tx1"/>
                </a:solidFill>
                <a:effectLst/>
                <a:latin typeface="Times New Roman" panose="02020603050405020304" pitchFamily="18" charset="0"/>
                <a:cs typeface="Times New Roman" panose="02020603050405020304" pitchFamily="18" charset="0"/>
              </a:rPr>
              <a:t>Shubham Malik, Phishing Detection in E-mails using Machine Learning, 2017</a:t>
            </a:r>
          </a:p>
          <a:p>
            <a:r>
              <a:rPr lang="en-GB" sz="1600" b="1" dirty="0">
                <a:solidFill>
                  <a:schemeClr val="tx1"/>
                </a:solidFill>
                <a:latin typeface="Times New Roman" panose="02020603050405020304" pitchFamily="18" charset="0"/>
                <a:cs typeface="Times New Roman" panose="02020603050405020304" pitchFamily="18" charset="0"/>
              </a:rPr>
              <a:t>[10] </a:t>
            </a:r>
            <a:r>
              <a:rPr lang="en-GB" sz="1600" b="1" dirty="0">
                <a:solidFill>
                  <a:schemeClr val="tx1"/>
                </a:solidFill>
                <a:effectLst/>
                <a:latin typeface="Times New Roman" panose="02020603050405020304" pitchFamily="18" charset="0"/>
                <a:cs typeface="Times New Roman" panose="02020603050405020304" pitchFamily="18" charset="0"/>
              </a:rPr>
              <a:t>Rakesh Verma and Nabil Hossain, Semantic Feature Selection for Text with Application to Phishing Email Detection</a:t>
            </a:r>
            <a:endParaRPr lang="en-GB" sz="1600" b="1" dirty="0">
              <a:solidFill>
                <a:schemeClr val="tx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969CF97-3D5C-D4EA-0354-37EEE8E9AE87}"/>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IT20050108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S. P. J. </a:t>
            </a:r>
            <a:r>
              <a:rPr lang="en-US" sz="1350" b="1" dirty="0" err="1">
                <a:solidFill>
                  <a:schemeClr val="tx1"/>
                </a:solidFill>
                <a:latin typeface="Times New Roman" panose="02020603050405020304" pitchFamily="18" charset="0"/>
                <a:cs typeface="Times New Roman" panose="02020603050405020304" pitchFamily="18" charset="0"/>
              </a:rPr>
              <a:t>Yapa</a:t>
            </a:r>
            <a:r>
              <a:rPr lang="en-US" sz="1350" b="1" dirty="0">
                <a:solidFill>
                  <a:schemeClr val="tx1"/>
                </a:solidFill>
                <a:latin typeface="Times New Roman" panose="02020603050405020304" pitchFamily="18" charset="0"/>
                <a:cs typeface="Times New Roman" panose="02020603050405020304" pitchFamily="18" charset="0"/>
              </a:rPr>
              <a:t>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443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F4D33-F4D5-226D-5225-12CCE5868A53}"/>
              </a:ext>
            </a:extLst>
          </p:cNvPr>
          <p:cNvSpPr>
            <a:spLocks noGrp="1"/>
          </p:cNvSpPr>
          <p:nvPr>
            <p:ph idx="1"/>
          </p:nvPr>
        </p:nvSpPr>
        <p:spPr>
          <a:xfrm>
            <a:off x="635977" y="2341318"/>
            <a:ext cx="9835662" cy="917575"/>
          </a:xfrm>
        </p:spPr>
        <p:txBody>
          <a:bodyPr>
            <a:normAutofit/>
          </a:bodyPr>
          <a:lstStyle/>
          <a:p>
            <a:pPr marL="0" indent="0" algn="ctr">
              <a:buNone/>
            </a:pPr>
            <a:r>
              <a:rPr lang="en-US" sz="4000" b="1" dirty="0">
                <a:solidFill>
                  <a:srgbClr val="000000"/>
                </a:solidFill>
                <a:effectLst/>
                <a:ea typeface="DengXian" panose="02010600030101010101" pitchFamily="2" charset="-122"/>
              </a:rPr>
              <a:t>IT20222468|Perera I.S.S.</a:t>
            </a:r>
            <a:endParaRPr lang="en-US" sz="4000" b="1" dirty="0"/>
          </a:p>
        </p:txBody>
      </p:sp>
      <p:sp>
        <p:nvSpPr>
          <p:cNvPr id="7" name="TextBox 6">
            <a:extLst>
              <a:ext uri="{FF2B5EF4-FFF2-40B4-BE49-F238E27FC236}">
                <a16:creationId xmlns:a16="http://schemas.microsoft.com/office/drawing/2014/main" id="{0DDA6417-9254-80BA-D0F5-80AF31EA3625}"/>
              </a:ext>
            </a:extLst>
          </p:cNvPr>
          <p:cNvSpPr txBox="1"/>
          <p:nvPr/>
        </p:nvSpPr>
        <p:spPr>
          <a:xfrm>
            <a:off x="1162050" y="3429000"/>
            <a:ext cx="9187962" cy="3693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
                <a:srgbClr val="888888"/>
              </a:buClr>
              <a:buSzPts val="2400"/>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mn-ea"/>
                <a:cs typeface="Calibri" panose="020F0502020204030204" pitchFamily="34" charset="0"/>
              </a:rPr>
              <a:t>BSc (Hons) Degree in Information Technology (specialization in Cyber Security )</a:t>
            </a:r>
          </a:p>
        </p:txBody>
      </p:sp>
      <p:pic>
        <p:nvPicPr>
          <p:cNvPr id="8" name="Picture 7">
            <a:extLst>
              <a:ext uri="{FF2B5EF4-FFF2-40B4-BE49-F238E27FC236}">
                <a16:creationId xmlns:a16="http://schemas.microsoft.com/office/drawing/2014/main" id="{7BB87DA2-AD20-D87E-F5B0-1BF10135120B}"/>
              </a:ext>
            </a:extLst>
          </p:cNvPr>
          <p:cNvPicPr>
            <a:picLocks noChangeAspect="1"/>
          </p:cNvPicPr>
          <p:nvPr/>
        </p:nvPicPr>
        <p:blipFill>
          <a:blip r:embed="rId2"/>
          <a:stretch>
            <a:fillRect/>
          </a:stretch>
        </p:blipFill>
        <p:spPr>
          <a:xfrm>
            <a:off x="10162796" y="380000"/>
            <a:ext cx="1443049" cy="1608758"/>
          </a:xfrm>
          <a:prstGeom prst="rect">
            <a:avLst/>
          </a:prstGeom>
        </p:spPr>
      </p:pic>
      <p:sp>
        <p:nvSpPr>
          <p:cNvPr id="5" name="Rectangle 4">
            <a:extLst>
              <a:ext uri="{FF2B5EF4-FFF2-40B4-BE49-F238E27FC236}">
                <a16:creationId xmlns:a16="http://schemas.microsoft.com/office/drawing/2014/main" id="{9F9C82B1-4820-4F9A-3AFD-0FA23FE3BEC3}"/>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IT20222468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Perera I.S.S.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2357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0B19-D2F0-95F9-9004-8BFD788E0CFD}"/>
              </a:ext>
            </a:extLst>
          </p:cNvPr>
          <p:cNvSpPr>
            <a:spLocks noGrp="1"/>
          </p:cNvSpPr>
          <p:nvPr>
            <p:ph type="title"/>
          </p:nvPr>
        </p:nvSpPr>
        <p:spPr/>
        <p:txBody>
          <a:bodyPr/>
          <a:lstStyle/>
          <a:p>
            <a:r>
              <a:rPr lang="en-US" dirty="0"/>
              <a:t>Introduction</a:t>
            </a:r>
          </a:p>
        </p:txBody>
      </p:sp>
      <p:pic>
        <p:nvPicPr>
          <p:cNvPr id="4" name="Content Placeholder 3">
            <a:extLst>
              <a:ext uri="{FF2B5EF4-FFF2-40B4-BE49-F238E27FC236}">
                <a16:creationId xmlns:a16="http://schemas.microsoft.com/office/drawing/2014/main" id="{58CDEA3D-E4B5-ED2F-AB75-16FBBC993732}"/>
              </a:ext>
            </a:extLst>
          </p:cNvPr>
          <p:cNvPicPr>
            <a:picLocks noGrp="1" noChangeAspect="1"/>
          </p:cNvPicPr>
          <p:nvPr>
            <p:ph idx="1"/>
          </p:nvPr>
        </p:nvPicPr>
        <p:blipFill>
          <a:blip r:embed="rId2"/>
          <a:stretch>
            <a:fillRect/>
          </a:stretch>
        </p:blipFill>
        <p:spPr>
          <a:xfrm>
            <a:off x="2143693" y="1825625"/>
            <a:ext cx="7904614" cy="4351338"/>
          </a:xfrm>
          <a:prstGeom prst="rect">
            <a:avLst/>
          </a:prstGeom>
        </p:spPr>
      </p:pic>
    </p:spTree>
    <p:extLst>
      <p:ext uri="{BB962C8B-B14F-4D97-AF65-F5344CB8AC3E}">
        <p14:creationId xmlns:p14="http://schemas.microsoft.com/office/powerpoint/2010/main" val="1854356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2"/>
          <p:cNvSpPr txBox="1">
            <a:spLocks noGrp="1"/>
          </p:cNvSpPr>
          <p:nvPr>
            <p:ph type="title"/>
          </p:nvPr>
        </p:nvSpPr>
        <p:spPr>
          <a:prstGeom prst="rect">
            <a:avLst/>
          </a:prstGeom>
        </p:spPr>
        <p:txBody>
          <a:bodyPr spcFirstLastPara="1" lIns="91425" tIns="45700" rIns="91425" bIns="45700" anchor="ctr" anchorCtr="0">
            <a:normAutofit/>
          </a:bodyPr>
          <a:lstStyle/>
          <a:p>
            <a:pPr marL="0" lvl="0" indent="0" rtl="0">
              <a:spcBef>
                <a:spcPts val="0"/>
              </a:spcBef>
              <a:spcAft>
                <a:spcPts val="0"/>
              </a:spcAft>
              <a:buClr>
                <a:schemeClr val="dk1"/>
              </a:buClr>
              <a:buSzPts val="4400"/>
              <a:buFont typeface="Calibri"/>
              <a:buNone/>
            </a:pPr>
            <a:r>
              <a:rPr lang="en-US" sz="3600" dirty="0"/>
              <a:t>Introduction</a:t>
            </a:r>
          </a:p>
        </p:txBody>
      </p:sp>
      <p:sp>
        <p:nvSpPr>
          <p:cNvPr id="273" name="Google Shape;273;p12"/>
          <p:cNvSpPr txBox="1">
            <a:spLocks noGrp="1"/>
          </p:cNvSpPr>
          <p:nvPr>
            <p:ph idx="1"/>
          </p:nvPr>
        </p:nvSpPr>
        <p:spPr>
          <a:xfrm>
            <a:off x="838200" y="1825624"/>
            <a:ext cx="10515600" cy="5926897"/>
          </a:xfrm>
          <a:prstGeom prst="rect">
            <a:avLst/>
          </a:prstGeom>
        </p:spPr>
        <p:txBody>
          <a:bodyPr spcFirstLastPara="1" lIns="91425" tIns="45700" rIns="91425" bIns="45700" anchor="ctr" anchorCtr="0">
            <a:normAutofit/>
          </a:bodyPr>
          <a:lstStyle/>
          <a:p>
            <a:pPr marL="0" lvl="0" indent="0" algn="ctr" rtl="0">
              <a:spcBef>
                <a:spcPts val="0"/>
              </a:spcBef>
              <a:spcAft>
                <a:spcPts val="0"/>
              </a:spcAft>
              <a:buClr>
                <a:schemeClr val="dk1"/>
              </a:buClr>
              <a:buSzPts val="2408"/>
              <a:buNone/>
            </a:pPr>
            <a:r>
              <a:rPr lang="en-US" sz="3200" b="1" dirty="0">
                <a:ea typeface="Calibri"/>
                <a:sym typeface="Calibri"/>
              </a:rPr>
              <a:t>Background</a:t>
            </a:r>
            <a:endParaRPr lang="en-US" sz="3200" b="1" dirty="0"/>
          </a:p>
          <a:p>
            <a:pPr marL="0" lvl="0" indent="0" rtl="0">
              <a:spcBef>
                <a:spcPts val="860"/>
              </a:spcBef>
              <a:spcAft>
                <a:spcPts val="0"/>
              </a:spcAft>
              <a:buClr>
                <a:schemeClr val="dk1"/>
              </a:buClr>
              <a:buSzPts val="2408"/>
              <a:buNone/>
            </a:pPr>
            <a:endParaRPr lang="en-US" sz="1500" dirty="0">
              <a:ea typeface="Calibri"/>
              <a:sym typeface="Calibri"/>
            </a:endParaRPr>
          </a:p>
          <a:p>
            <a:pPr marL="0" indent="0">
              <a:buNone/>
            </a:pPr>
            <a:r>
              <a:rPr lang="en-US" sz="1500" b="0" i="0" dirty="0">
                <a:effectLst/>
              </a:rPr>
              <a:t>Nowadays Phishing becomes a main area of concern for security researchers. Because it is not difficult to create the fake website which looks so close to .legitimate website. Experts can identify fake websites but not all the users can .identify the fake website and such users become the victim of phishing attack. .Main aim of the attacker is to steal banks account credentials. Phishing attacks are becoming successful because lack of user awareness. Since phishing attack exploits the weaknesses found in users, it is very difficult to mitigate them, but it is very important to enhance phishing detection techniques.</a:t>
            </a:r>
          </a:p>
          <a:p>
            <a:pPr marL="0" lvl="0" indent="0" rtl="0">
              <a:spcBef>
                <a:spcPts val="1000"/>
              </a:spcBef>
              <a:spcAft>
                <a:spcPts val="0"/>
              </a:spcAft>
              <a:buClr>
                <a:schemeClr val="dk1"/>
              </a:buClr>
              <a:buSzPts val="2800"/>
              <a:buNone/>
            </a:pPr>
            <a:endParaRPr lang="en-US" sz="1500" dirty="0"/>
          </a:p>
        </p:txBody>
      </p:sp>
      <p:pic>
        <p:nvPicPr>
          <p:cNvPr id="5" name="Picture 4" descr="Graphical user interface&#10;&#10;Description automatically generated with medium confidence">
            <a:extLst>
              <a:ext uri="{FF2B5EF4-FFF2-40B4-BE49-F238E27FC236}">
                <a16:creationId xmlns:a16="http://schemas.microsoft.com/office/drawing/2014/main" id="{0EB8DFF8-E03B-5A0E-20C5-02328CCD511D}"/>
              </a:ext>
            </a:extLst>
          </p:cNvPr>
          <p:cNvPicPr>
            <a:picLocks noChangeAspect="1"/>
          </p:cNvPicPr>
          <p:nvPr/>
        </p:nvPicPr>
        <p:blipFill rotWithShape="1">
          <a:blip r:embed="rId3">
            <a:extLst>
              <a:ext uri="{28A0092B-C50C-407E-A947-70E740481C1C}">
                <a14:useLocalDpi xmlns:a14="http://schemas.microsoft.com/office/drawing/2010/main" val="0"/>
              </a:ext>
            </a:extLst>
          </a:blip>
          <a:srcRect t="20733" b="1839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 name="Rectangle 1">
            <a:extLst>
              <a:ext uri="{FF2B5EF4-FFF2-40B4-BE49-F238E27FC236}">
                <a16:creationId xmlns:a16="http://schemas.microsoft.com/office/drawing/2014/main" id="{E948A8C2-5762-3D7F-74B3-8A3952931999}"/>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IT20222468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Perera I.S.S.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491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BE908ED1-29B3-3A30-307E-0B7C4061DAC1}"/>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 y="-6753"/>
            <a:ext cx="12192000" cy="6864754"/>
          </a:xfrm>
          <a:prstGeom prst="rect">
            <a:avLst/>
          </a:prstGeom>
        </p:spPr>
      </p:pic>
      <p:sp>
        <p:nvSpPr>
          <p:cNvPr id="289" name="Google Shape;289;p14"/>
          <p:cNvSpPr txBox="1">
            <a:spLocks noGrp="1"/>
          </p:cNvSpPr>
          <p:nvPr>
            <p:ph type="title"/>
          </p:nvPr>
        </p:nvSpPr>
        <p:spPr>
          <a:xfrm>
            <a:off x="3933174" y="2329841"/>
            <a:ext cx="5642372" cy="12118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dirty="0"/>
              <a:t>Research Gap</a:t>
            </a:r>
            <a:endParaRPr b="1" dirty="0"/>
          </a:p>
        </p:txBody>
      </p:sp>
      <p:sp>
        <p:nvSpPr>
          <p:cNvPr id="4" name="Rectangle 3">
            <a:extLst>
              <a:ext uri="{FF2B5EF4-FFF2-40B4-BE49-F238E27FC236}">
                <a16:creationId xmlns:a16="http://schemas.microsoft.com/office/drawing/2014/main" id="{A3116E67-527F-74DA-8DDE-55EFE5DBD966}"/>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IT20222468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Perera I.S.S.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2977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D20162C-E76A-8457-5841-79638A0B0CE7}"/>
              </a:ext>
            </a:extLst>
          </p:cNvPr>
          <p:cNvGraphicFramePr>
            <a:graphicFrameLocks noGrp="1"/>
          </p:cNvGraphicFramePr>
          <p:nvPr>
            <p:extLst>
              <p:ext uri="{D42A27DB-BD31-4B8C-83A1-F6EECF244321}">
                <p14:modId xmlns:p14="http://schemas.microsoft.com/office/powerpoint/2010/main" val="1179767016"/>
              </p:ext>
            </p:extLst>
          </p:nvPr>
        </p:nvGraphicFramePr>
        <p:xfrm>
          <a:off x="-1" y="0"/>
          <a:ext cx="12191998" cy="6067890"/>
        </p:xfrm>
        <a:graphic>
          <a:graphicData uri="http://schemas.openxmlformats.org/drawingml/2006/table">
            <a:tbl>
              <a:tblPr firstRow="1" firstCol="1" bandRow="1">
                <a:tableStyleId>{5C22544A-7EE6-4342-B048-85BDC9FD1C3A}</a:tableStyleId>
              </a:tblPr>
              <a:tblGrid>
                <a:gridCol w="1790578">
                  <a:extLst>
                    <a:ext uri="{9D8B030D-6E8A-4147-A177-3AD203B41FA5}">
                      <a16:colId xmlns:a16="http://schemas.microsoft.com/office/drawing/2014/main" val="2033698284"/>
                    </a:ext>
                  </a:extLst>
                </a:gridCol>
                <a:gridCol w="2425789">
                  <a:extLst>
                    <a:ext uri="{9D8B030D-6E8A-4147-A177-3AD203B41FA5}">
                      <a16:colId xmlns:a16="http://schemas.microsoft.com/office/drawing/2014/main" val="2348171754"/>
                    </a:ext>
                  </a:extLst>
                </a:gridCol>
                <a:gridCol w="1967863">
                  <a:extLst>
                    <a:ext uri="{9D8B030D-6E8A-4147-A177-3AD203B41FA5}">
                      <a16:colId xmlns:a16="http://schemas.microsoft.com/office/drawing/2014/main" val="2572882672"/>
                    </a:ext>
                  </a:extLst>
                </a:gridCol>
                <a:gridCol w="2054629">
                  <a:extLst>
                    <a:ext uri="{9D8B030D-6E8A-4147-A177-3AD203B41FA5}">
                      <a16:colId xmlns:a16="http://schemas.microsoft.com/office/drawing/2014/main" val="1436904847"/>
                    </a:ext>
                  </a:extLst>
                </a:gridCol>
                <a:gridCol w="2000214">
                  <a:extLst>
                    <a:ext uri="{9D8B030D-6E8A-4147-A177-3AD203B41FA5}">
                      <a16:colId xmlns:a16="http://schemas.microsoft.com/office/drawing/2014/main" val="3997061245"/>
                    </a:ext>
                  </a:extLst>
                </a:gridCol>
                <a:gridCol w="1952925">
                  <a:extLst>
                    <a:ext uri="{9D8B030D-6E8A-4147-A177-3AD203B41FA5}">
                      <a16:colId xmlns:a16="http://schemas.microsoft.com/office/drawing/2014/main" val="1132509745"/>
                    </a:ext>
                  </a:extLst>
                </a:gridCol>
              </a:tblGrid>
              <a:tr h="2790969">
                <a:tc>
                  <a:txBody>
                    <a:bodyPr/>
                    <a:lstStyle/>
                    <a:p>
                      <a:pPr marL="0" marR="0" algn="just">
                        <a:lnSpc>
                          <a:spcPct val="105000"/>
                        </a:lnSpc>
                        <a:spcBef>
                          <a:spcPts val="0"/>
                        </a:spcBef>
                        <a:spcAft>
                          <a:spcPts val="0"/>
                        </a:spcAft>
                      </a:pPr>
                      <a:r>
                        <a:rPr lang="en-US" sz="1000" b="0" dirty="0">
                          <a:effectLst/>
                          <a:latin typeface="Times New Roman" panose="02020603050405020304" pitchFamily="18" charset="0"/>
                          <a:cs typeface="Times New Roman" panose="02020603050405020304" pitchFamily="18" charset="0"/>
                        </a:rPr>
                        <a:t> </a:t>
                      </a:r>
                      <a:endParaRPr lang="en-US" sz="1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l">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Machine Learning Algorithms Evaluation for Phishing URLs Classification</a:t>
                      </a:r>
                    </a:p>
                    <a:p>
                      <a:pPr marL="0" marR="0" algn="just">
                        <a:lnSpc>
                          <a:spcPct val="105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Phishing URL Detection based on Machine Learning Techniques and URL Features</a:t>
                      </a:r>
                    </a:p>
                    <a:p>
                      <a:pPr marL="0" marR="0" algn="just">
                        <a:lnSpc>
                          <a:spcPct val="105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Machine Learning for Multiple Stage Phishing URL Prediction</a:t>
                      </a:r>
                    </a:p>
                    <a:p>
                      <a:pPr marL="0" marR="0" algn="just">
                        <a:lnSpc>
                          <a:spcPct val="105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Phishing Detection and Prevention using Chrome Extension</a:t>
                      </a:r>
                    </a:p>
                    <a:p>
                      <a:pPr marL="0" marR="0" algn="just">
                        <a:lnSpc>
                          <a:spcPct val="105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ctr">
                        <a:lnSpc>
                          <a:spcPct val="105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Detecting email-based phishing websites using machine learning</a:t>
                      </a:r>
                    </a:p>
                    <a:p>
                      <a:pPr marL="0" marR="0" algn="just">
                        <a:lnSpc>
                          <a:spcPct val="150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 </a:t>
                      </a:r>
                      <a:endPar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extLst>
                  <a:ext uri="{0D108BD9-81ED-4DB2-BD59-A6C34878D82A}">
                    <a16:rowId xmlns:a16="http://schemas.microsoft.com/office/drawing/2014/main" val="514873739"/>
                  </a:ext>
                </a:extLst>
              </a:tr>
              <a:tr h="788178">
                <a:tc>
                  <a:txBody>
                    <a:bodyPr/>
                    <a:lstStyle/>
                    <a:p>
                      <a:pPr marL="0" marR="0" algn="just">
                        <a:lnSpc>
                          <a:spcPct val="105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URL blocker</a:t>
                      </a:r>
                      <a:endPar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extLst>
                  <a:ext uri="{0D108BD9-81ED-4DB2-BD59-A6C34878D82A}">
                    <a16:rowId xmlns:a16="http://schemas.microsoft.com/office/drawing/2014/main" val="1233427235"/>
                  </a:ext>
                </a:extLst>
              </a:tr>
              <a:tr h="720137">
                <a:tc>
                  <a:txBody>
                    <a:bodyPr/>
                    <a:lstStyle/>
                    <a:p>
                      <a:pPr marL="0" marR="0" algn="just">
                        <a:lnSpc>
                          <a:spcPct val="105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extension</a:t>
                      </a:r>
                      <a:endPar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extLst>
                  <a:ext uri="{0D108BD9-81ED-4DB2-BD59-A6C34878D82A}">
                    <a16:rowId xmlns:a16="http://schemas.microsoft.com/office/drawing/2014/main" val="2549106893"/>
                  </a:ext>
                </a:extLst>
              </a:tr>
              <a:tr h="1042737">
                <a:tc>
                  <a:txBody>
                    <a:bodyPr/>
                    <a:lstStyle/>
                    <a:p>
                      <a:pPr marL="0" marR="0" algn="just">
                        <a:lnSpc>
                          <a:spcPct val="105000"/>
                        </a:lnSpc>
                        <a:spcBef>
                          <a:spcPts val="0"/>
                        </a:spcBef>
                        <a:spcAft>
                          <a:spcPts val="0"/>
                        </a:spcAft>
                      </a:pPr>
                      <a:r>
                        <a:rPr lang="en-US" sz="1800" b="0" dirty="0">
                          <a:effectLst/>
                          <a:latin typeface="Times New Roman" panose="02020603050405020304" pitchFamily="18" charset="0"/>
                          <a:cs typeface="Times New Roman" panose="02020603050405020304" pitchFamily="18" charset="0"/>
                        </a:rPr>
                        <a:t>Give warning message to user</a:t>
                      </a:r>
                      <a:endPar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extLst>
                  <a:ext uri="{0D108BD9-81ED-4DB2-BD59-A6C34878D82A}">
                    <a16:rowId xmlns:a16="http://schemas.microsoft.com/office/drawing/2014/main" val="3464620148"/>
                  </a:ext>
                </a:extLst>
              </a:tr>
              <a:tr h="607906">
                <a:tc>
                  <a:txBody>
                    <a:bodyPr/>
                    <a:lstStyle/>
                    <a:p>
                      <a:pPr marL="0" marR="0" lvl="0" indent="0" algn="just" defTabSz="914400" rtl="0" eaLnBrk="1" fontAlgn="auto" latinLnBrk="0" hangingPunct="1">
                        <a:lnSpc>
                          <a:spcPct val="105000"/>
                        </a:lnSpc>
                        <a:spcBef>
                          <a:spcPts val="0"/>
                        </a:spcBef>
                        <a:spcAft>
                          <a:spcPts val="0"/>
                        </a:spcAft>
                        <a:buClrTx/>
                        <a:buSzTx/>
                        <a:buFontTx/>
                        <a:buNone/>
                        <a:tabLst/>
                        <a:defRPr/>
                      </a:pPr>
                      <a:r>
                        <a:rPr lang="en-US" sz="1000" b="0" dirty="0">
                          <a:effectLst/>
                          <a:latin typeface="Times New Roman" panose="02020603050405020304" pitchFamily="18" charset="0"/>
                          <a:cs typeface="Times New Roman" panose="02020603050405020304" pitchFamily="18" charset="0"/>
                        </a:rPr>
                        <a:t> </a:t>
                      </a:r>
                      <a:r>
                        <a:rPr lang="en-US" sz="1800" b="0" dirty="0">
                          <a:effectLst/>
                          <a:latin typeface="Times New Roman" panose="02020603050405020304" pitchFamily="18" charset="0"/>
                          <a:cs typeface="Times New Roman" panose="02020603050405020304" pitchFamily="18" charset="0"/>
                        </a:rPr>
                        <a:t>Uses machine learning</a:t>
                      </a:r>
                    </a:p>
                    <a:p>
                      <a:pPr marL="0" marR="0" algn="just">
                        <a:lnSpc>
                          <a:spcPct val="105000"/>
                        </a:lnSpc>
                        <a:spcBef>
                          <a:spcPts val="0"/>
                        </a:spcBef>
                        <a:spcAft>
                          <a:spcPts val="0"/>
                        </a:spcAft>
                      </a:pPr>
                      <a:endParaRPr lang="en-US" sz="1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r>
                        <a:rPr lang="en-US" sz="1000" b="0" dirty="0">
                          <a:effectLst/>
                          <a:latin typeface="Times New Roman" panose="02020603050405020304" pitchFamily="18" charset="0"/>
                          <a:cs typeface="Times New Roman" panose="02020603050405020304" pitchFamily="18" charset="0"/>
                        </a:rPr>
                        <a:t> </a:t>
                      </a:r>
                      <a:endParaRPr lang="en-US" sz="1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r>
                        <a:rPr lang="en-US" sz="1000" b="0" dirty="0">
                          <a:effectLst/>
                          <a:latin typeface="Times New Roman" panose="02020603050405020304" pitchFamily="18" charset="0"/>
                          <a:cs typeface="Times New Roman" panose="02020603050405020304" pitchFamily="18" charset="0"/>
                        </a:rPr>
                        <a:t> </a:t>
                      </a:r>
                      <a:endParaRPr lang="en-US" sz="1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r>
                        <a:rPr lang="en-US" sz="1000" b="0" dirty="0">
                          <a:effectLst/>
                          <a:latin typeface="Times New Roman" panose="02020603050405020304" pitchFamily="18" charset="0"/>
                          <a:cs typeface="Times New Roman" panose="02020603050405020304" pitchFamily="18" charset="0"/>
                        </a:rPr>
                        <a:t> </a:t>
                      </a:r>
                      <a:endParaRPr lang="en-US" sz="1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r>
                        <a:rPr lang="en-US" sz="1000" b="0">
                          <a:effectLst/>
                          <a:latin typeface="Times New Roman" panose="02020603050405020304" pitchFamily="18" charset="0"/>
                          <a:cs typeface="Times New Roman" panose="02020603050405020304" pitchFamily="18" charset="0"/>
                        </a:rPr>
                        <a:t> </a:t>
                      </a:r>
                      <a:endParaRPr lang="en-US" sz="10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tc>
                  <a:txBody>
                    <a:bodyPr/>
                    <a:lstStyle/>
                    <a:p>
                      <a:pPr marL="0" marR="0" algn="just">
                        <a:lnSpc>
                          <a:spcPct val="105000"/>
                        </a:lnSpc>
                        <a:spcBef>
                          <a:spcPts val="0"/>
                        </a:spcBef>
                        <a:spcAft>
                          <a:spcPts val="0"/>
                        </a:spcAft>
                      </a:pPr>
                      <a:r>
                        <a:rPr lang="en-US" sz="1000" b="0" dirty="0">
                          <a:effectLst/>
                          <a:latin typeface="Times New Roman" panose="02020603050405020304" pitchFamily="18" charset="0"/>
                          <a:cs typeface="Times New Roman" panose="02020603050405020304" pitchFamily="18" charset="0"/>
                        </a:rPr>
                        <a:t> </a:t>
                      </a:r>
                      <a:endParaRPr lang="en-US" sz="10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9502" marR="59502" marT="0" marB="0"/>
                </a:tc>
                <a:extLst>
                  <a:ext uri="{0D108BD9-81ED-4DB2-BD59-A6C34878D82A}">
                    <a16:rowId xmlns:a16="http://schemas.microsoft.com/office/drawing/2014/main" val="1426077274"/>
                  </a:ext>
                </a:extLst>
              </a:tr>
            </a:tbl>
          </a:graphicData>
        </a:graphic>
      </p:graphicFrame>
      <p:pic>
        <p:nvPicPr>
          <p:cNvPr id="2060" name="Picture 4">
            <a:extLst>
              <a:ext uri="{FF2B5EF4-FFF2-40B4-BE49-F238E27FC236}">
                <a16:creationId xmlns:a16="http://schemas.microsoft.com/office/drawing/2014/main" id="{16E80871-A8BB-5D22-02E8-EEB351E42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545" y="3637921"/>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5">
            <a:extLst>
              <a:ext uri="{FF2B5EF4-FFF2-40B4-BE49-F238E27FC236}">
                <a16:creationId xmlns:a16="http://schemas.microsoft.com/office/drawing/2014/main" id="{CB256F4E-5E0B-DF9B-AF98-626ED85A8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6894" y="4690478"/>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6">
            <a:extLst>
              <a:ext uri="{FF2B5EF4-FFF2-40B4-BE49-F238E27FC236}">
                <a16:creationId xmlns:a16="http://schemas.microsoft.com/office/drawing/2014/main" id="{0225D723-DC5A-2C53-9746-970315D10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808" y="4607927"/>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7">
            <a:extLst>
              <a:ext uri="{FF2B5EF4-FFF2-40B4-BE49-F238E27FC236}">
                <a16:creationId xmlns:a16="http://schemas.microsoft.com/office/drawing/2014/main" id="{C0E7ADF8-6109-A5FF-2FEA-8DDD8111D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943" y="4511908"/>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994FD2F-FC27-C37D-44D9-73476EABA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545" y="4558101"/>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9">
            <a:extLst>
              <a:ext uri="{FF2B5EF4-FFF2-40B4-BE49-F238E27FC236}">
                <a16:creationId xmlns:a16="http://schemas.microsoft.com/office/drawing/2014/main" id="{ECCA5376-0F5D-48F6-BF9C-84A71CED68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4337" y="4640652"/>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0">
            <a:extLst>
              <a:ext uri="{FF2B5EF4-FFF2-40B4-BE49-F238E27FC236}">
                <a16:creationId xmlns:a16="http://schemas.microsoft.com/office/drawing/2014/main" id="{9E81A8A6-ACE3-1B06-E8E2-099758EBA5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2935" y="3849223"/>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11">
            <a:extLst>
              <a:ext uri="{FF2B5EF4-FFF2-40B4-BE49-F238E27FC236}">
                <a16:creationId xmlns:a16="http://schemas.microsoft.com/office/drawing/2014/main" id="{FFD0725B-6881-3A3D-451B-9B47C5DE2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932" y="3772409"/>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12">
            <a:extLst>
              <a:ext uri="{FF2B5EF4-FFF2-40B4-BE49-F238E27FC236}">
                <a16:creationId xmlns:a16="http://schemas.microsoft.com/office/drawing/2014/main" id="{F6436C73-0A1A-6C54-5CD5-45FB695C1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808" y="3778364"/>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13">
            <a:extLst>
              <a:ext uri="{FF2B5EF4-FFF2-40B4-BE49-F238E27FC236}">
                <a16:creationId xmlns:a16="http://schemas.microsoft.com/office/drawing/2014/main" id="{2558F7D9-ACC5-A538-54E6-218492456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8882" y="3038475"/>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14">
            <a:extLst>
              <a:ext uri="{FF2B5EF4-FFF2-40B4-BE49-F238E27FC236}">
                <a16:creationId xmlns:a16="http://schemas.microsoft.com/office/drawing/2014/main" id="{653CE341-79CC-A824-DE25-525EDA62D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8013" y="3854960"/>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5">
            <a:extLst>
              <a:ext uri="{FF2B5EF4-FFF2-40B4-BE49-F238E27FC236}">
                <a16:creationId xmlns:a16="http://schemas.microsoft.com/office/drawing/2014/main" id="{039BCF6C-92DB-D88F-EF16-E26234B65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545" y="5617411"/>
            <a:ext cx="304800" cy="2254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6">
            <a:extLst>
              <a:ext uri="{FF2B5EF4-FFF2-40B4-BE49-F238E27FC236}">
                <a16:creationId xmlns:a16="http://schemas.microsoft.com/office/drawing/2014/main" id="{AF216684-E7B0-0BDB-82A4-18D2FDFA49FB}"/>
              </a:ext>
            </a:extLst>
          </p:cNvPr>
          <p:cNvSpPr>
            <a:spLocks noChangeArrowheads="1"/>
          </p:cNvSpPr>
          <p:nvPr/>
        </p:nvSpPr>
        <p:spPr bwMode="auto">
          <a:xfrm>
            <a:off x="3965575"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17">
            <a:extLst>
              <a:ext uri="{FF2B5EF4-FFF2-40B4-BE49-F238E27FC236}">
                <a16:creationId xmlns:a16="http://schemas.microsoft.com/office/drawing/2014/main" id="{C163C260-030E-1677-F2A6-03143EC9D20A}"/>
              </a:ext>
            </a:extLst>
          </p:cNvPr>
          <p:cNvSpPr>
            <a:spLocks noChangeArrowheads="1"/>
          </p:cNvSpPr>
          <p:nvPr/>
        </p:nvSpPr>
        <p:spPr bwMode="auto">
          <a:xfrm>
            <a:off x="3965575" y="22828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15">
            <a:extLst>
              <a:ext uri="{FF2B5EF4-FFF2-40B4-BE49-F238E27FC236}">
                <a16:creationId xmlns:a16="http://schemas.microsoft.com/office/drawing/2014/main" id="{2E305BB9-8E3A-C7DE-E54D-84CD72EE8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550" y="5636368"/>
            <a:ext cx="279168" cy="2064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a:extLst>
              <a:ext uri="{FF2B5EF4-FFF2-40B4-BE49-F238E27FC236}">
                <a16:creationId xmlns:a16="http://schemas.microsoft.com/office/drawing/2014/main" id="{21522459-E134-6AD2-4891-6DF7E9350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359" y="5646142"/>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a:extLst>
              <a:ext uri="{FF2B5EF4-FFF2-40B4-BE49-F238E27FC236}">
                <a16:creationId xmlns:a16="http://schemas.microsoft.com/office/drawing/2014/main" id="{2177F7EF-E15D-5EAC-E141-6077ABD86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6894" y="5617410"/>
            <a:ext cx="304800" cy="225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5">
            <a:extLst>
              <a:ext uri="{FF2B5EF4-FFF2-40B4-BE49-F238E27FC236}">
                <a16:creationId xmlns:a16="http://schemas.microsoft.com/office/drawing/2014/main" id="{8382DA6F-2086-40CD-7618-05ABB428C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4337" y="5643387"/>
            <a:ext cx="308476" cy="2281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a:extLst>
              <a:ext uri="{FF2B5EF4-FFF2-40B4-BE49-F238E27FC236}">
                <a16:creationId xmlns:a16="http://schemas.microsoft.com/office/drawing/2014/main" id="{FD79780B-8981-63A4-43A4-985A38BC0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933" y="3038474"/>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a:extLst>
              <a:ext uri="{FF2B5EF4-FFF2-40B4-BE49-F238E27FC236}">
                <a16:creationId xmlns:a16="http://schemas.microsoft.com/office/drawing/2014/main" id="{A8CFF451-9C42-F64A-DD15-192738F8D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2372" y="3063994"/>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3">
            <a:extLst>
              <a:ext uri="{FF2B5EF4-FFF2-40B4-BE49-F238E27FC236}">
                <a16:creationId xmlns:a16="http://schemas.microsoft.com/office/drawing/2014/main" id="{0D431A48-6149-9789-F32C-6C4158C30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210" y="3038475"/>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a:extLst>
              <a:ext uri="{FF2B5EF4-FFF2-40B4-BE49-F238E27FC236}">
                <a16:creationId xmlns:a16="http://schemas.microsoft.com/office/drawing/2014/main" id="{D96AED78-9B41-B95D-5098-2282E51B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048" y="3066549"/>
            <a:ext cx="308476" cy="22814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421D7F2-7F51-EC67-94B8-4430D4AA5561}"/>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IT20222468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Perera I.S.S.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8129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3"/>
        <p:cNvGrpSpPr/>
        <p:nvPr/>
      </p:nvGrpSpPr>
      <p:grpSpPr>
        <a:xfrm>
          <a:off x="0" y="0"/>
          <a:ext cx="0" cy="0"/>
          <a:chOff x="0" y="0"/>
          <a:chExt cx="0" cy="0"/>
        </a:xfrm>
      </p:grpSpPr>
      <p:sp useBgFill="1">
        <p:nvSpPr>
          <p:cNvPr id="329" name="Rectangle 3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Google Shape;324;p16"/>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marL="0" lvl="0" indent="0">
              <a:spcAft>
                <a:spcPts val="0"/>
              </a:spcAft>
              <a:buClr>
                <a:schemeClr val="dk1"/>
              </a:buClr>
              <a:buSzPts val="4400"/>
            </a:pPr>
            <a:r>
              <a:rPr lang="en-US" sz="5400" kern="1200" dirty="0">
                <a:solidFill>
                  <a:schemeClr val="tx1"/>
                </a:solidFill>
              </a:rPr>
              <a:t>Research Problem</a:t>
            </a:r>
          </a:p>
        </p:txBody>
      </p:sp>
      <p:sp>
        <p:nvSpPr>
          <p:cNvPr id="33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E9A4F6E-7ABB-60FA-3BF2-05ABBABE024C}"/>
              </a:ext>
            </a:extLst>
          </p:cNvPr>
          <p:cNvSpPr txBox="1"/>
          <p:nvPr/>
        </p:nvSpPr>
        <p:spPr>
          <a:xfrm>
            <a:off x="838200" y="1929384"/>
            <a:ext cx="10515600" cy="4251960"/>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800" b="0" i="0" dirty="0">
                <a:effectLst/>
              </a:rPr>
              <a:t>Phishing website detection is an important task in cybersecurity as it helps to prevent users from falling victim to such attacks. </a:t>
            </a:r>
          </a:p>
          <a:p>
            <a:pPr indent="-228600">
              <a:lnSpc>
                <a:spcPct val="90000"/>
              </a:lnSpc>
              <a:spcAft>
                <a:spcPts val="600"/>
              </a:spcAft>
              <a:buFont typeface="Arial" panose="020B0604020202020204" pitchFamily="34" charset="0"/>
              <a:buChar char="•"/>
            </a:pPr>
            <a:r>
              <a:rPr lang="en-US" sz="2800" b="0" i="0" dirty="0">
                <a:effectLst/>
              </a:rPr>
              <a:t>URL-based detection is a popular approach to phishing website detection, where various features of the URL such as domain, path, and query parameters are analyzed to determine the legitimacy of the website.</a:t>
            </a:r>
          </a:p>
          <a:p>
            <a:pPr indent="-228600">
              <a:lnSpc>
                <a:spcPct val="90000"/>
              </a:lnSpc>
              <a:spcAft>
                <a:spcPts val="600"/>
              </a:spcAft>
              <a:buFont typeface="Arial" panose="020B0604020202020204" pitchFamily="34" charset="0"/>
              <a:buChar char="•"/>
            </a:pPr>
            <a:r>
              <a:rPr lang="en-US" sz="2800" b="0" i="0" dirty="0">
                <a:effectLst/>
              </a:rPr>
              <a:t>Machine learning has shown promising results in detecting phishing websites using URL features. </a:t>
            </a:r>
          </a:p>
          <a:p>
            <a:pPr indent="-228600">
              <a:lnSpc>
                <a:spcPct val="90000"/>
              </a:lnSpc>
              <a:spcAft>
                <a:spcPts val="600"/>
              </a:spcAft>
              <a:buFont typeface="Arial" panose="020B0604020202020204" pitchFamily="34" charset="0"/>
              <a:buChar char="•"/>
            </a:pPr>
            <a:r>
              <a:rPr lang="en-US" sz="2800" b="0" i="0" dirty="0">
                <a:effectLst/>
              </a:rPr>
              <a:t>However, designing an efficient and accurate machine learning model that can generalize well to new and unseen phishing websites is still a challenging research problem.</a:t>
            </a:r>
          </a:p>
        </p:txBody>
      </p:sp>
      <p:sp>
        <p:nvSpPr>
          <p:cNvPr id="3" name="Rectangle 2">
            <a:extLst>
              <a:ext uri="{FF2B5EF4-FFF2-40B4-BE49-F238E27FC236}">
                <a16:creationId xmlns:a16="http://schemas.microsoft.com/office/drawing/2014/main" id="{4A97C97B-D046-B778-7A7A-080437399538}"/>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350" b="1" dirty="0">
                <a:solidFill>
                  <a:schemeClr val="tx1"/>
                </a:solidFill>
                <a:latin typeface="Times New Roman" panose="02020603050405020304" pitchFamily="18" charset="0"/>
                <a:cs typeface="Times New Roman" panose="02020603050405020304" pitchFamily="18" charset="0"/>
              </a:rPr>
              <a:t>IT20222468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Perera I.S.S.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8617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800"/>
              <a:buFont typeface="Calibri"/>
              <a:buNone/>
            </a:pPr>
            <a:r>
              <a:rPr lang="en-US" sz="4800" dirty="0"/>
              <a:t>Objectives</a:t>
            </a:r>
            <a:endParaRPr lang="en-US" dirty="0"/>
          </a:p>
        </p:txBody>
      </p:sp>
      <p:sp>
        <p:nvSpPr>
          <p:cNvPr id="3" name="TextBox 2">
            <a:extLst>
              <a:ext uri="{FF2B5EF4-FFF2-40B4-BE49-F238E27FC236}">
                <a16:creationId xmlns:a16="http://schemas.microsoft.com/office/drawing/2014/main" id="{59BC895F-A1CE-7D32-EA54-38953EFF0D53}"/>
              </a:ext>
            </a:extLst>
          </p:cNvPr>
          <p:cNvSpPr txBox="1"/>
          <p:nvPr/>
        </p:nvSpPr>
        <p:spPr>
          <a:xfrm>
            <a:off x="838200" y="2282171"/>
            <a:ext cx="919206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Specific objective</a:t>
            </a:r>
          </a:p>
        </p:txBody>
      </p:sp>
      <p:sp>
        <p:nvSpPr>
          <p:cNvPr id="4" name="TextBox 3">
            <a:extLst>
              <a:ext uri="{FF2B5EF4-FFF2-40B4-BE49-F238E27FC236}">
                <a16:creationId xmlns:a16="http://schemas.microsoft.com/office/drawing/2014/main" id="{E0A38EAE-66F1-7C4B-9D6A-E0D1BCDEF80A}"/>
              </a:ext>
            </a:extLst>
          </p:cNvPr>
          <p:cNvSpPr txBox="1"/>
          <p:nvPr/>
        </p:nvSpPr>
        <p:spPr>
          <a:xfrm>
            <a:off x="1795976" y="3212208"/>
            <a:ext cx="955782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Phishing web site detection using URL.</a:t>
            </a:r>
          </a:p>
        </p:txBody>
      </p:sp>
      <p:sp>
        <p:nvSpPr>
          <p:cNvPr id="2" name="Rectangle 1">
            <a:extLst>
              <a:ext uri="{FF2B5EF4-FFF2-40B4-BE49-F238E27FC236}">
                <a16:creationId xmlns:a16="http://schemas.microsoft.com/office/drawing/2014/main" id="{BAFC7A20-84CF-526B-F0EA-1C60EBF99AC1}"/>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IT20222468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Perera I.S.S.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9377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4400"/>
              <a:buFont typeface="Calibri"/>
              <a:buNone/>
            </a:pPr>
            <a:r>
              <a:rPr lang="en-US" dirty="0"/>
              <a:t>Sub objectives</a:t>
            </a:r>
            <a:endParaRPr dirty="0"/>
          </a:p>
        </p:txBody>
      </p:sp>
      <p:graphicFrame>
        <p:nvGraphicFramePr>
          <p:cNvPr id="375" name="TextBox 2">
            <a:extLst>
              <a:ext uri="{FF2B5EF4-FFF2-40B4-BE49-F238E27FC236}">
                <a16:creationId xmlns:a16="http://schemas.microsoft.com/office/drawing/2014/main" id="{B7B81DD9-6739-849B-8431-27DDDD907EA5}"/>
              </a:ext>
            </a:extLst>
          </p:cNvPr>
          <p:cNvGraphicFramePr/>
          <p:nvPr>
            <p:extLst>
              <p:ext uri="{D42A27DB-BD31-4B8C-83A1-F6EECF244321}">
                <p14:modId xmlns:p14="http://schemas.microsoft.com/office/powerpoint/2010/main" val="784990841"/>
              </p:ext>
            </p:extLst>
          </p:nvPr>
        </p:nvGraphicFramePr>
        <p:xfrm>
          <a:off x="838200" y="1628635"/>
          <a:ext cx="10626969" cy="4678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24EDB80B-D3F3-AE6A-3E2B-729C94AE7199}"/>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IT20222468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Perera I.S.S.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9667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19"/>
          <p:cNvSpPr txBox="1">
            <a:spLocks noGrp="1"/>
          </p:cNvSpPr>
          <p:nvPr>
            <p:ph type="title"/>
          </p:nvPr>
        </p:nvSpPr>
        <p:spPr>
          <a:xfrm>
            <a:off x="2825245" y="234333"/>
            <a:ext cx="7146400" cy="652768"/>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ct val="100000"/>
              <a:buFont typeface="Calibri"/>
              <a:buNone/>
            </a:pPr>
            <a:r>
              <a:rPr lang="en-US" dirty="0"/>
              <a:t>System Diagram</a:t>
            </a:r>
            <a:endParaRPr dirty="0"/>
          </a:p>
        </p:txBody>
      </p:sp>
      <p:pic>
        <p:nvPicPr>
          <p:cNvPr id="5" name="Content Placeholder 4" descr="Diagram&#10;&#10;Description automatically generated">
            <a:extLst>
              <a:ext uri="{FF2B5EF4-FFF2-40B4-BE49-F238E27FC236}">
                <a16:creationId xmlns:a16="http://schemas.microsoft.com/office/drawing/2014/main" id="{0DEF7D5F-5A83-F106-212F-746C5E5498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4127" y="1238206"/>
            <a:ext cx="10883746" cy="4411646"/>
          </a:xfrm>
        </p:spPr>
      </p:pic>
      <p:sp>
        <p:nvSpPr>
          <p:cNvPr id="2" name="Rectangle 1">
            <a:extLst>
              <a:ext uri="{FF2B5EF4-FFF2-40B4-BE49-F238E27FC236}">
                <a16:creationId xmlns:a16="http://schemas.microsoft.com/office/drawing/2014/main" id="{493D22F3-F942-4772-458F-3B33CA246258}"/>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IT20222468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Perera I.S.S.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0545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0"/>
          <p:cNvSpPr txBox="1">
            <a:spLocks noGrp="1"/>
          </p:cNvSpPr>
          <p:nvPr>
            <p:ph type="title"/>
          </p:nvPr>
        </p:nvSpPr>
        <p:spPr>
          <a:xfrm>
            <a:off x="995291" y="365124"/>
            <a:ext cx="10196146" cy="610821"/>
          </a:xfrm>
          <a:prstGeom prst="rect">
            <a:avLst/>
          </a:prstGeom>
          <a:noFill/>
          <a:ln>
            <a:noFill/>
          </a:ln>
        </p:spPr>
        <p:txBody>
          <a:bodyPr spcFirstLastPara="1" wrap="square" lIns="91425" tIns="45700" rIns="91425" bIns="45700" anchor="ctr" anchorCtr="0">
            <a:normAutofit fontScale="90000"/>
          </a:bodyPr>
          <a:lstStyle/>
          <a:p>
            <a:pPr marL="0" lvl="0" indent="0" rtl="0">
              <a:lnSpc>
                <a:spcPct val="90000"/>
              </a:lnSpc>
              <a:spcBef>
                <a:spcPts val="0"/>
              </a:spcBef>
              <a:spcAft>
                <a:spcPts val="0"/>
              </a:spcAft>
              <a:buClr>
                <a:schemeClr val="dk1"/>
              </a:buClr>
              <a:buSzPct val="100000"/>
              <a:buFont typeface="Calibri"/>
              <a:buNone/>
            </a:pPr>
            <a:r>
              <a:rPr lang="en-US" dirty="0"/>
              <a:t>Methodology</a:t>
            </a:r>
            <a:endParaRPr dirty="0"/>
          </a:p>
        </p:txBody>
      </p:sp>
      <p:sp>
        <p:nvSpPr>
          <p:cNvPr id="2" name="TextBox 1">
            <a:extLst>
              <a:ext uri="{FF2B5EF4-FFF2-40B4-BE49-F238E27FC236}">
                <a16:creationId xmlns:a16="http://schemas.microsoft.com/office/drawing/2014/main" id="{55123965-2014-DDDE-66D6-A25B92D818D7}"/>
              </a:ext>
            </a:extLst>
          </p:cNvPr>
          <p:cNvSpPr txBox="1"/>
          <p:nvPr/>
        </p:nvSpPr>
        <p:spPr>
          <a:xfrm>
            <a:off x="995291" y="1767006"/>
            <a:ext cx="10346499" cy="3323987"/>
          </a:xfrm>
          <a:prstGeom prst="rect">
            <a:avLst/>
          </a:prstGeom>
          <a:noFill/>
        </p:spPr>
        <p:txBody>
          <a:bodyPr wrap="square" rtlCol="0">
            <a:spAutoFit/>
          </a:bodyPr>
          <a:lstStyle/>
          <a:p>
            <a:pPr algn="l">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Data collection</a:t>
            </a:r>
          </a:p>
          <a:p>
            <a:pPr algn="l">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Feature selection</a:t>
            </a:r>
          </a:p>
          <a:p>
            <a:pPr algn="l">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Machine learning model selection</a:t>
            </a:r>
          </a:p>
          <a:p>
            <a:pPr algn="l">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Model optimization</a:t>
            </a:r>
          </a:p>
          <a:p>
            <a:pPr algn="l">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Model evaluation </a:t>
            </a:r>
          </a:p>
          <a:p>
            <a:pPr algn="l">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Analysis and interpretation</a:t>
            </a:r>
          </a:p>
          <a:p>
            <a:pPr algn="l">
              <a:buFont typeface="+mj-lt"/>
              <a:buAutoNum type="arabicPeriod"/>
            </a:pPr>
            <a:r>
              <a:rPr lang="en-US" sz="2400" dirty="0">
                <a:solidFill>
                  <a:srgbClr val="374151"/>
                </a:solidFill>
                <a:latin typeface="Times New Roman" panose="02020603050405020304" pitchFamily="18" charset="0"/>
                <a:cs typeface="Times New Roman" panose="02020603050405020304" pitchFamily="18" charset="0"/>
              </a:rPr>
              <a:t>Make the extension</a:t>
            </a:r>
          </a:p>
          <a:p>
            <a:pPr algn="l">
              <a:buFont typeface="+mj-lt"/>
              <a:buAutoNum type="arabicPeriod"/>
            </a:pPr>
            <a:r>
              <a:rPr lang="en-US" sz="2400" b="0" i="0" dirty="0">
                <a:solidFill>
                  <a:srgbClr val="374151"/>
                </a:solidFill>
                <a:effectLst/>
                <a:latin typeface="Times New Roman" panose="02020603050405020304" pitchFamily="18" charset="0"/>
                <a:cs typeface="Times New Roman" panose="02020603050405020304" pitchFamily="18" charset="0"/>
              </a:rPr>
              <a:t>Make the URL blocker</a:t>
            </a:r>
          </a:p>
          <a:p>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DA1DD75-44EA-E1D6-EC14-05A7FC51DC0E}"/>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IT20222468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Perera I.S.S.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13698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2"/>
          <p:cNvSpPr txBox="1">
            <a:spLocks noGrp="1"/>
          </p:cNvSpPr>
          <p:nvPr>
            <p:ph type="title"/>
          </p:nvPr>
        </p:nvSpPr>
        <p:spPr>
          <a:xfrm>
            <a:off x="254000" y="185363"/>
            <a:ext cx="11684000" cy="533400"/>
          </a:xfrm>
          <a:prstGeom prst="rect">
            <a:avLst/>
          </a:prstGeom>
          <a:noFill/>
          <a:ln>
            <a:noFill/>
          </a:ln>
        </p:spPr>
        <p:txBody>
          <a:bodyPr spcFirstLastPara="1" wrap="square" lIns="91425" tIns="45700" rIns="91425" bIns="45700" anchor="ctr" anchorCtr="0">
            <a:normAutofit fontScale="90000"/>
          </a:bodyPr>
          <a:lstStyle/>
          <a:p>
            <a:pPr marL="0" lvl="0" indent="0" rtl="0">
              <a:spcBef>
                <a:spcPts val="0"/>
              </a:spcBef>
              <a:spcAft>
                <a:spcPts val="0"/>
              </a:spcAft>
              <a:buClr>
                <a:schemeClr val="dk1"/>
              </a:buClr>
              <a:buSzPct val="100000"/>
              <a:buFont typeface="Calibri"/>
              <a:buNone/>
            </a:pPr>
            <a:r>
              <a:rPr lang="en-US" sz="4000" dirty="0">
                <a:ea typeface="Calibri"/>
                <a:sym typeface="Calibri"/>
              </a:rPr>
              <a:t>Work Breakdown Chart</a:t>
            </a:r>
            <a:endParaRPr dirty="0"/>
          </a:p>
        </p:txBody>
      </p:sp>
      <p:pic>
        <p:nvPicPr>
          <p:cNvPr id="3" name="Picture 2" descr="Diagram&#10;&#10;Description automatically generated">
            <a:extLst>
              <a:ext uri="{FF2B5EF4-FFF2-40B4-BE49-F238E27FC236}">
                <a16:creationId xmlns:a16="http://schemas.microsoft.com/office/drawing/2014/main" id="{A2DB59E9-0B97-96CB-8F3D-0587A99B3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38" y="788400"/>
            <a:ext cx="11487062" cy="5701674"/>
          </a:xfrm>
          <a:prstGeom prst="rect">
            <a:avLst/>
          </a:prstGeom>
        </p:spPr>
      </p:pic>
      <p:sp>
        <p:nvSpPr>
          <p:cNvPr id="2" name="Rectangle 1">
            <a:extLst>
              <a:ext uri="{FF2B5EF4-FFF2-40B4-BE49-F238E27FC236}">
                <a16:creationId xmlns:a16="http://schemas.microsoft.com/office/drawing/2014/main" id="{F6C1D1F6-EFDB-C65E-8E42-515EFAD86932}"/>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IT20222468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Perera I.S.S.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484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3" name="Google Shape;523;p23"/>
          <p:cNvSpPr/>
          <p:nvPr/>
        </p:nvSpPr>
        <p:spPr>
          <a:xfrm>
            <a:off x="4561017" y="59310"/>
            <a:ext cx="3069966" cy="1015612"/>
          </a:xfrm>
          <a:prstGeom prst="rect">
            <a:avLst/>
          </a:prstGeom>
          <a:noFill/>
          <a:ln>
            <a:noFill/>
          </a:ln>
        </p:spPr>
        <p:txBody>
          <a:bodyPr spcFirstLastPara="1" wrap="square" lIns="457050" tIns="152350" rIns="0" bIns="0" anchor="ctr" anchorCtr="0">
            <a:spAutoFit/>
          </a:bodyPr>
          <a:lstStyle/>
          <a:p>
            <a:pPr marL="0" marR="0" lvl="0" indent="0" algn="ctr" rtl="0">
              <a:lnSpc>
                <a:spcPct val="100000"/>
              </a:lnSpc>
              <a:spcBef>
                <a:spcPts val="0"/>
              </a:spcBef>
              <a:spcAft>
                <a:spcPts val="0"/>
              </a:spcAft>
              <a:buClr>
                <a:schemeClr val="dk1"/>
              </a:buClr>
              <a:buSzPts val="1400"/>
              <a:buFont typeface="Arial"/>
              <a:buNone/>
            </a:pPr>
            <a:r>
              <a:rPr lang="en-US" sz="2400" b="1" i="0" u="none" strike="noStrike" cap="none" dirty="0">
                <a:solidFill>
                  <a:schemeClr val="dk1"/>
                </a:solidFill>
                <a:latin typeface="Arial"/>
                <a:ea typeface="Arial"/>
                <a:cs typeface="Arial"/>
                <a:sym typeface="Arial"/>
              </a:rPr>
              <a:t>REFERENCES</a:t>
            </a:r>
          </a:p>
          <a:p>
            <a:pPr marL="0" marR="0" lvl="0" indent="0" algn="ctr" rtl="0">
              <a:lnSpc>
                <a:spcPct val="100000"/>
              </a:lnSpc>
              <a:spcBef>
                <a:spcPts val="0"/>
              </a:spcBef>
              <a:spcAft>
                <a:spcPts val="0"/>
              </a:spcAft>
              <a:buClr>
                <a:schemeClr val="dk1"/>
              </a:buClr>
              <a:buSzPts val="1800"/>
              <a:buFont typeface="Calibri"/>
              <a:buNone/>
            </a:pPr>
            <a:endParaRPr lang="en-US" sz="3200" b="0" i="0" u="none" strike="noStrike" cap="none" dirty="0">
              <a:solidFill>
                <a:schemeClr val="dk1"/>
              </a:solidFill>
              <a:latin typeface="Arial"/>
              <a:ea typeface="Arial"/>
              <a:cs typeface="Arial"/>
              <a:sym typeface="Arial"/>
            </a:endParaRPr>
          </a:p>
        </p:txBody>
      </p:sp>
      <p:sp>
        <p:nvSpPr>
          <p:cNvPr id="10" name="TextBox 9">
            <a:extLst>
              <a:ext uri="{FF2B5EF4-FFF2-40B4-BE49-F238E27FC236}">
                <a16:creationId xmlns:a16="http://schemas.microsoft.com/office/drawing/2014/main" id="{0C9B392D-CDE5-DEA8-1C08-E48ED582C9D1}"/>
              </a:ext>
            </a:extLst>
          </p:cNvPr>
          <p:cNvSpPr txBox="1"/>
          <p:nvPr/>
        </p:nvSpPr>
        <p:spPr>
          <a:xfrm>
            <a:off x="960555" y="1198575"/>
            <a:ext cx="10638409" cy="2585323"/>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https://www.trendmicro.com/en_hk/what-is/phishing/types-of-phishing.html. [Online].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https://www.sciencedirect.com/science/article/pii/S1319157823000034. [Online].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 D. a. P. u. C. Extension.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 P. D. u. M. Learning.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 L. A. E. f. P. U. Classification.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Machine learning based phishing detection from URLs </a:t>
            </a:r>
            <a:r>
              <a:rPr lang="en-US" dirty="0" err="1">
                <a:latin typeface="Times New Roman" panose="02020603050405020304" pitchFamily="18" charset="0"/>
                <a:cs typeface="Times New Roman" panose="02020603050405020304" pitchFamily="18" charset="0"/>
              </a:rPr>
              <a:t>Koray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Sahingoz</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Ebubekir</a:t>
            </a:r>
            <a:r>
              <a:rPr lang="en-US" dirty="0">
                <a:latin typeface="Times New Roman" panose="02020603050405020304" pitchFamily="18" charset="0"/>
                <a:cs typeface="Times New Roman" panose="02020603050405020304" pitchFamily="18" charset="0"/>
              </a:rPr>
              <a:t> Buber b, </a:t>
            </a:r>
            <a:r>
              <a:rPr lang="en-US" dirty="0" err="1">
                <a:latin typeface="Times New Roman" panose="02020603050405020304" pitchFamily="18" charset="0"/>
                <a:cs typeface="Times New Roman" panose="02020603050405020304" pitchFamily="18" charset="0"/>
              </a:rPr>
              <a:t>Onder</a:t>
            </a:r>
            <a:r>
              <a:rPr lang="en-US" dirty="0">
                <a:latin typeface="Times New Roman" panose="02020603050405020304" pitchFamily="18" charset="0"/>
                <a:cs typeface="Times New Roman" panose="02020603050405020304" pitchFamily="18" charset="0"/>
              </a:rPr>
              <a:t> Demir b, Banu </a:t>
            </a:r>
            <a:r>
              <a:rPr lang="en-US" dirty="0" err="1">
                <a:latin typeface="Times New Roman" panose="02020603050405020304" pitchFamily="18" charset="0"/>
                <a:cs typeface="Times New Roman" panose="02020603050405020304" pitchFamily="18" charset="0"/>
              </a:rPr>
              <a:t>Diri</a:t>
            </a:r>
            <a:r>
              <a:rPr lang="en-US" dirty="0">
                <a:latin typeface="Times New Roman" panose="02020603050405020304" pitchFamily="18" charset="0"/>
                <a:cs typeface="Times New Roman" panose="02020603050405020304" pitchFamily="18" charset="0"/>
              </a:rPr>
              <a:t> c</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Phishing Website Detection using Machine Learning Algorithms Rishikesh Mahajan Irfan </a:t>
            </a:r>
            <a:r>
              <a:rPr lang="en-US" dirty="0" err="1">
                <a:latin typeface="Times New Roman" panose="02020603050405020304" pitchFamily="18" charset="0"/>
                <a:cs typeface="Times New Roman" panose="02020603050405020304" pitchFamily="18" charset="0"/>
              </a:rPr>
              <a:t>Siddavatam</a:t>
            </a: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Somaiya </a:t>
            </a:r>
            <a:r>
              <a:rPr lang="en-US" dirty="0" err="1">
                <a:latin typeface="Times New Roman" panose="02020603050405020304" pitchFamily="18" charset="0"/>
                <a:cs typeface="Times New Roman" panose="02020603050405020304" pitchFamily="18" charset="0"/>
              </a:rPr>
              <a:t>Vidyavihar</a:t>
            </a:r>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8436575-C9CE-4023-0527-E31408D96118}"/>
              </a:ext>
            </a:extLst>
          </p:cNvPr>
          <p:cNvSpPr/>
          <p:nvPr/>
        </p:nvSpPr>
        <p:spPr>
          <a:xfrm>
            <a:off x="2990263"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latin typeface="Times New Roman" panose="02020603050405020304" pitchFamily="18" charset="0"/>
                <a:cs typeface="Times New Roman" panose="02020603050405020304" pitchFamily="18" charset="0"/>
              </a:rPr>
              <a:t>IT20222468</a:t>
            </a:r>
            <a:r>
              <a:rPr lang="en-US" sz="1350" dirty="0">
                <a:solidFill>
                  <a:schemeClr val="tx1"/>
                </a:solidFill>
                <a:latin typeface="Times New Roman" panose="02020603050405020304" pitchFamily="18" charset="0"/>
                <a:cs typeface="Times New Roman" panose="02020603050405020304" pitchFamily="18" charset="0"/>
              </a:rPr>
              <a:t>  |   </a:t>
            </a:r>
            <a:r>
              <a:rPr lang="en-US" sz="1350" b="1" dirty="0">
                <a:solidFill>
                  <a:schemeClr val="tx1"/>
                </a:solidFill>
                <a:latin typeface="Times New Roman" panose="02020603050405020304" pitchFamily="18" charset="0"/>
                <a:cs typeface="Times New Roman" panose="02020603050405020304" pitchFamily="18" charset="0"/>
              </a:rPr>
              <a:t>Perera I.S.S. </a:t>
            </a:r>
            <a:r>
              <a:rPr lang="en-US" sz="1350" dirty="0">
                <a:solidFill>
                  <a:schemeClr val="tx1"/>
                </a:solidFill>
                <a:latin typeface="Times New Roman" panose="02020603050405020304" pitchFamily="18" charset="0"/>
                <a:cs typeface="Times New Roman" panose="02020603050405020304" pitchFamily="18" charset="0"/>
              </a:rPr>
              <a:t>|   TMP-23-123</a:t>
            </a:r>
            <a:endParaRPr lang="en-US" sz="135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190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B255-9038-7DFF-2C72-E60FC6C0C93C}"/>
              </a:ext>
            </a:extLst>
          </p:cNvPr>
          <p:cNvSpPr>
            <a:spLocks noGrp="1"/>
          </p:cNvSpPr>
          <p:nvPr>
            <p:ph type="title"/>
          </p:nvPr>
        </p:nvSpPr>
        <p:spPr>
          <a:xfrm>
            <a:off x="876692" y="741391"/>
            <a:ext cx="5479719" cy="1616203"/>
          </a:xfrm>
        </p:spPr>
        <p:txBody>
          <a:bodyPr anchor="b">
            <a:normAutofit/>
          </a:bodyPr>
          <a:lstStyle/>
          <a:p>
            <a:r>
              <a:rPr lang="en-US" sz="3200"/>
              <a:t>Research questions</a:t>
            </a:r>
            <a:br>
              <a:rPr lang="en-US" sz="3200"/>
            </a:br>
            <a:endParaRPr lang="en-US" sz="3200"/>
          </a:p>
        </p:txBody>
      </p:sp>
      <p:pic>
        <p:nvPicPr>
          <p:cNvPr id="5" name="Picture 4" descr="Blue digital binary data on a screen">
            <a:extLst>
              <a:ext uri="{FF2B5EF4-FFF2-40B4-BE49-F238E27FC236}">
                <a16:creationId xmlns:a16="http://schemas.microsoft.com/office/drawing/2014/main" id="{75E19F08-410F-B98A-120C-E14EE1346B3E}"/>
              </a:ext>
            </a:extLst>
          </p:cNvPr>
          <p:cNvPicPr>
            <a:picLocks noChangeAspect="1"/>
          </p:cNvPicPr>
          <p:nvPr/>
        </p:nvPicPr>
        <p:blipFill rotWithShape="1">
          <a:blip r:embed="rId2"/>
          <a:srcRect l="35468" r="24168"/>
          <a:stretch/>
        </p:blipFill>
        <p:spPr>
          <a:xfrm>
            <a:off x="7270812" y="10"/>
            <a:ext cx="4921187" cy="6857990"/>
          </a:xfrm>
          <a:prstGeom prst="rect">
            <a:avLst/>
          </a:prstGeom>
        </p:spPr>
      </p:pic>
      <p:grpSp>
        <p:nvGrpSpPr>
          <p:cNvPr id="12" name="Group 11">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3" name="Rectangle 12">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Content Placeholder 2">
            <a:extLst>
              <a:ext uri="{FF2B5EF4-FFF2-40B4-BE49-F238E27FC236}">
                <a16:creationId xmlns:a16="http://schemas.microsoft.com/office/drawing/2014/main" id="{407A4063-5540-9C6D-0B7C-59CE8D22C6AC}"/>
              </a:ext>
            </a:extLst>
          </p:cNvPr>
          <p:cNvGraphicFramePr>
            <a:graphicFrameLocks noGrp="1"/>
          </p:cNvGraphicFramePr>
          <p:nvPr>
            <p:ph idx="1"/>
            <p:extLst>
              <p:ext uri="{D42A27DB-BD31-4B8C-83A1-F6EECF244321}">
                <p14:modId xmlns:p14="http://schemas.microsoft.com/office/powerpoint/2010/main" val="1286314109"/>
              </p:ext>
            </p:extLst>
          </p:nvPr>
        </p:nvGraphicFramePr>
        <p:xfrm>
          <a:off x="876692" y="2533476"/>
          <a:ext cx="5479719" cy="3447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07278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3F88BA-99DF-83DE-C2EE-41A44D3791C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rPr>
              <a:t>GANTT CHART</a:t>
            </a:r>
          </a:p>
        </p:txBody>
      </p:sp>
      <p:pic>
        <p:nvPicPr>
          <p:cNvPr id="9" name="Content Placeholder 8">
            <a:extLst>
              <a:ext uri="{FF2B5EF4-FFF2-40B4-BE49-F238E27FC236}">
                <a16:creationId xmlns:a16="http://schemas.microsoft.com/office/drawing/2014/main" id="{BB9A312E-FD8A-DE8E-ACCC-603E17937F10}"/>
              </a:ext>
            </a:extLst>
          </p:cNvPr>
          <p:cNvPicPr>
            <a:picLocks noGrp="1" noChangeAspect="1"/>
          </p:cNvPicPr>
          <p:nvPr>
            <p:ph idx="1"/>
          </p:nvPr>
        </p:nvPicPr>
        <p:blipFill>
          <a:blip r:embed="rId2"/>
          <a:stretch>
            <a:fillRect/>
          </a:stretch>
        </p:blipFill>
        <p:spPr>
          <a:xfrm>
            <a:off x="0" y="1396588"/>
            <a:ext cx="12028847" cy="4706038"/>
          </a:xfrm>
          <a:prstGeom prst="rect">
            <a:avLst/>
          </a:prstGeom>
        </p:spPr>
      </p:pic>
    </p:spTree>
    <p:extLst>
      <p:ext uri="{BB962C8B-B14F-4D97-AF65-F5344CB8AC3E}">
        <p14:creationId xmlns:p14="http://schemas.microsoft.com/office/powerpoint/2010/main" val="2020845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5ED3-2293-C446-71C6-D327BBB6385F}"/>
              </a:ext>
            </a:extLst>
          </p:cNvPr>
          <p:cNvSpPr>
            <a:spLocks noGrp="1"/>
          </p:cNvSpPr>
          <p:nvPr>
            <p:ph type="title"/>
          </p:nvPr>
        </p:nvSpPr>
        <p:spPr/>
        <p:txBody>
          <a:bodyPr/>
          <a:lstStyle/>
          <a:p>
            <a:r>
              <a:rPr lang="en-US" dirty="0"/>
              <a:t>Commercialization</a:t>
            </a:r>
          </a:p>
        </p:txBody>
      </p:sp>
      <p:sp>
        <p:nvSpPr>
          <p:cNvPr id="6" name="TextBox 5">
            <a:extLst>
              <a:ext uri="{FF2B5EF4-FFF2-40B4-BE49-F238E27FC236}">
                <a16:creationId xmlns:a16="http://schemas.microsoft.com/office/drawing/2014/main" id="{F1E79DCE-FF94-D34A-B5D3-7998AC9737FD}"/>
              </a:ext>
            </a:extLst>
          </p:cNvPr>
          <p:cNvSpPr txBox="1"/>
          <p:nvPr/>
        </p:nvSpPr>
        <p:spPr>
          <a:xfrm>
            <a:off x="1063869" y="1951672"/>
            <a:ext cx="3182816" cy="1631216"/>
          </a:xfrm>
          <a:prstGeom prst="rect">
            <a:avLst/>
          </a:prstGeom>
          <a:solidFill>
            <a:srgbClr val="92D050"/>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Targeted Audience</a:t>
            </a:r>
          </a:p>
          <a:p>
            <a:r>
              <a:rPr lang="en-US" dirty="0">
                <a:latin typeface="Times New Roman" panose="02020603050405020304" pitchFamily="18" charset="0"/>
                <a:cs typeface="Times New Roman" panose="02020603050405020304" pitchFamily="18" charset="0"/>
              </a:rPr>
              <a:t>Internet users</a:t>
            </a:r>
          </a:p>
          <a:p>
            <a:r>
              <a:rPr lang="en-US" dirty="0">
                <a:latin typeface="Times New Roman" panose="02020603050405020304" pitchFamily="18" charset="0"/>
                <a:cs typeface="Times New Roman" panose="02020603050405020304" pitchFamily="18" charset="0"/>
              </a:rPr>
              <a:t>Professionals </a:t>
            </a:r>
          </a:p>
          <a:p>
            <a:r>
              <a:rPr lang="en-US" dirty="0">
                <a:latin typeface="Times New Roman" panose="02020603050405020304" pitchFamily="18" charset="0"/>
                <a:cs typeface="Times New Roman" panose="02020603050405020304" pitchFamily="18" charset="0"/>
              </a:rPr>
              <a:t>Email users</a:t>
            </a:r>
          </a:p>
          <a:p>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C9293A5-FF46-9023-D619-F0803C9184CC}"/>
              </a:ext>
            </a:extLst>
          </p:cNvPr>
          <p:cNvSpPr txBox="1"/>
          <p:nvPr/>
        </p:nvSpPr>
        <p:spPr>
          <a:xfrm>
            <a:off x="1063869" y="3843872"/>
            <a:ext cx="4967654" cy="1631216"/>
          </a:xfrm>
          <a:prstGeom prst="rect">
            <a:avLst/>
          </a:prstGeom>
          <a:solidFill>
            <a:srgbClr val="00B0F0"/>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End user benefits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Protect from phishing emails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Protect from phishing websites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Getting a warning notification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Ability to block the URL and the email sender</a:t>
            </a:r>
          </a:p>
        </p:txBody>
      </p:sp>
    </p:spTree>
    <p:extLst>
      <p:ext uri="{BB962C8B-B14F-4D97-AF65-F5344CB8AC3E}">
        <p14:creationId xmlns:p14="http://schemas.microsoft.com/office/powerpoint/2010/main" val="2167731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685D-1585-DF22-84B4-6F631C9DB230}"/>
              </a:ext>
            </a:extLst>
          </p:cNvPr>
          <p:cNvSpPr>
            <a:spLocks noGrp="1"/>
          </p:cNvSpPr>
          <p:nvPr>
            <p:ph type="title"/>
          </p:nvPr>
        </p:nvSpPr>
        <p:spPr/>
        <p:txBody>
          <a:bodyPr/>
          <a:lstStyle/>
          <a:p>
            <a:r>
              <a:rPr lang="en-US" dirty="0"/>
              <a:t>Budget</a:t>
            </a:r>
          </a:p>
        </p:txBody>
      </p:sp>
      <p:sp>
        <p:nvSpPr>
          <p:cNvPr id="3" name="Content Placeholder 2">
            <a:extLst>
              <a:ext uri="{FF2B5EF4-FFF2-40B4-BE49-F238E27FC236}">
                <a16:creationId xmlns:a16="http://schemas.microsoft.com/office/drawing/2014/main" id="{38988EFF-24CE-EF09-2AFB-FE907F280269}"/>
              </a:ext>
            </a:extLst>
          </p:cNvPr>
          <p:cNvSpPr>
            <a:spLocks noGrp="1"/>
          </p:cNvSpPr>
          <p:nvPr>
            <p:ph idx="1"/>
          </p:nvPr>
        </p:nvSpPr>
        <p:spPr/>
        <p:txBody>
          <a:bodyPr/>
          <a:lstStyle/>
          <a:p>
            <a:pPr marL="0" algn="l" rtl="0" eaLnBrk="1" fontAlgn="t" latinLnBrk="0" hangingPunct="1">
              <a:spcBef>
                <a:spcPts val="0"/>
              </a:spcBef>
              <a:spcAft>
                <a:spcPts val="0"/>
              </a:spcAft>
            </a:pPr>
            <a:r>
              <a:rPr lang="en-US" sz="1800" b="1" i="0" u="none" strike="noStrike" kern="1200" dirty="0">
                <a:solidFill>
                  <a:srgbClr val="FFFFFF"/>
                </a:solidFill>
                <a:effectLst/>
              </a:rPr>
              <a:t>Components</a:t>
            </a:r>
            <a:endParaRPr lang="en-US" sz="1800" b="0" i="0" u="none" strike="noStrike" dirty="0">
              <a:effectLst/>
            </a:endParaRPr>
          </a:p>
          <a:p>
            <a:pPr marL="0" algn="l" rtl="0" eaLnBrk="1" fontAlgn="t" latinLnBrk="0" hangingPunct="1">
              <a:spcBef>
                <a:spcPts val="0"/>
              </a:spcBef>
              <a:spcAft>
                <a:spcPts val="0"/>
              </a:spcAft>
            </a:pPr>
            <a:r>
              <a:rPr lang="en-US" sz="1800" b="1" i="0" u="none" strike="noStrike" kern="1200" dirty="0">
                <a:solidFill>
                  <a:srgbClr val="FFFFFF"/>
                </a:solidFill>
                <a:effectLst/>
              </a:rPr>
              <a:t>Price</a:t>
            </a:r>
            <a:endParaRPr lang="en-US" sz="1800" b="0" i="0" u="none" strike="noStrike" dirty="0">
              <a:effectLst/>
            </a:endParaRPr>
          </a:p>
          <a:p>
            <a:pPr marL="0" indent="0">
              <a:buNone/>
            </a:pPr>
            <a:endParaRPr lang="en-US" dirty="0"/>
          </a:p>
        </p:txBody>
      </p:sp>
      <p:graphicFrame>
        <p:nvGraphicFramePr>
          <p:cNvPr id="6" name="Table 6">
            <a:extLst>
              <a:ext uri="{FF2B5EF4-FFF2-40B4-BE49-F238E27FC236}">
                <a16:creationId xmlns:a16="http://schemas.microsoft.com/office/drawing/2014/main" id="{08BBB915-A02F-4B67-C96F-E2E75AB6C24B}"/>
              </a:ext>
            </a:extLst>
          </p:cNvPr>
          <p:cNvGraphicFramePr>
            <a:graphicFrameLocks noGrp="1"/>
          </p:cNvGraphicFramePr>
          <p:nvPr>
            <p:extLst>
              <p:ext uri="{D42A27DB-BD31-4B8C-83A1-F6EECF244321}">
                <p14:modId xmlns:p14="http://schemas.microsoft.com/office/powerpoint/2010/main" val="3858854524"/>
              </p:ext>
            </p:extLst>
          </p:nvPr>
        </p:nvGraphicFramePr>
        <p:xfrm>
          <a:off x="2032000" y="2316480"/>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14789567"/>
                    </a:ext>
                  </a:extLst>
                </a:gridCol>
                <a:gridCol w="4064000">
                  <a:extLst>
                    <a:ext uri="{9D8B030D-6E8A-4147-A177-3AD203B41FA5}">
                      <a16:colId xmlns:a16="http://schemas.microsoft.com/office/drawing/2014/main" val="2892666965"/>
                    </a:ext>
                  </a:extLst>
                </a:gridCol>
              </a:tblGrid>
              <a:tr h="370840">
                <a:tc>
                  <a:txBody>
                    <a:bodyPr/>
                    <a:lstStyle/>
                    <a:p>
                      <a:r>
                        <a:rPr lang="en-US" dirty="0">
                          <a:latin typeface="Times New Roman" panose="02020603050405020304" pitchFamily="18" charset="0"/>
                          <a:cs typeface="Times New Roman" panose="02020603050405020304" pitchFamily="18" charset="0"/>
                        </a:rPr>
                        <a:t>Component</a:t>
                      </a:r>
                    </a:p>
                  </a:txBody>
                  <a:tcPr/>
                </a:tc>
                <a:tc>
                  <a:txBody>
                    <a:bodyPr/>
                    <a:lstStyle/>
                    <a:p>
                      <a:r>
                        <a:rPr lang="en-US" dirty="0">
                          <a:latin typeface="Times New Roman" panose="02020603050405020304" pitchFamily="18" charset="0"/>
                          <a:cs typeface="Times New Roman" panose="02020603050405020304" pitchFamily="18" charset="0"/>
                        </a:rPr>
                        <a:t>Price</a:t>
                      </a:r>
                    </a:p>
                  </a:txBody>
                  <a:tcPr/>
                </a:tc>
                <a:extLst>
                  <a:ext uri="{0D108BD9-81ED-4DB2-BD59-A6C34878D82A}">
                    <a16:rowId xmlns:a16="http://schemas.microsoft.com/office/drawing/2014/main" val="2416628865"/>
                  </a:ext>
                </a:extLst>
              </a:tr>
              <a:tr h="370840">
                <a:tc>
                  <a:txBody>
                    <a:bodyPr/>
                    <a:lstStyle/>
                    <a:p>
                      <a:r>
                        <a:rPr lang="en-US" dirty="0">
                          <a:latin typeface="Times New Roman" panose="02020603050405020304" pitchFamily="18" charset="0"/>
                          <a:cs typeface="Times New Roman" panose="02020603050405020304" pitchFamily="18" charset="0"/>
                        </a:rPr>
                        <a:t>Google </a:t>
                      </a:r>
                      <a:r>
                        <a:rPr lang="en-US" dirty="0" err="1">
                          <a:latin typeface="Times New Roman" panose="02020603050405020304" pitchFamily="18" charset="0"/>
                          <a:cs typeface="Times New Roman" panose="02020603050405020304" pitchFamily="18" charset="0"/>
                        </a:rPr>
                        <a:t>CoLab</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Rs.3500(9$ per month)</a:t>
                      </a:r>
                    </a:p>
                  </a:txBody>
                  <a:tcPr/>
                </a:tc>
                <a:extLst>
                  <a:ext uri="{0D108BD9-81ED-4DB2-BD59-A6C34878D82A}">
                    <a16:rowId xmlns:a16="http://schemas.microsoft.com/office/drawing/2014/main" val="3594823703"/>
                  </a:ext>
                </a:extLst>
              </a:tr>
              <a:tr h="370840">
                <a:tc>
                  <a:txBody>
                    <a:bodyPr/>
                    <a:lstStyle/>
                    <a:p>
                      <a:r>
                        <a:rPr lang="en-US" dirty="0">
                          <a:latin typeface="Times New Roman" panose="02020603050405020304" pitchFamily="18" charset="0"/>
                          <a:cs typeface="Times New Roman" panose="02020603050405020304" pitchFamily="18" charset="0"/>
                        </a:rPr>
                        <a:t>Firebase Database</a:t>
                      </a:r>
                    </a:p>
                  </a:txBody>
                  <a:tcPr/>
                </a:tc>
                <a:tc>
                  <a:txBody>
                    <a:bodyPr/>
                    <a:lstStyle/>
                    <a:p>
                      <a:r>
                        <a:rPr lang="en-US" dirty="0">
                          <a:latin typeface="Times New Roman" panose="02020603050405020304" pitchFamily="18" charset="0"/>
                          <a:cs typeface="Times New Roman" panose="02020603050405020304" pitchFamily="18" charset="0"/>
                        </a:rPr>
                        <a:t>Rs.1000</a:t>
                      </a:r>
                    </a:p>
                  </a:txBody>
                  <a:tcPr/>
                </a:tc>
                <a:extLst>
                  <a:ext uri="{0D108BD9-81ED-4DB2-BD59-A6C34878D82A}">
                    <a16:rowId xmlns:a16="http://schemas.microsoft.com/office/drawing/2014/main" val="2374110950"/>
                  </a:ext>
                </a:extLst>
              </a:tr>
              <a:tr h="370840">
                <a:tc>
                  <a:txBody>
                    <a:bodyPr/>
                    <a:lstStyle/>
                    <a:p>
                      <a:r>
                        <a:rPr lang="en-US" dirty="0">
                          <a:latin typeface="Times New Roman" panose="02020603050405020304" pitchFamily="18" charset="0"/>
                          <a:cs typeface="Times New Roman" panose="02020603050405020304" pitchFamily="18" charset="0"/>
                        </a:rPr>
                        <a:t>Google cloud</a:t>
                      </a:r>
                    </a:p>
                  </a:txBody>
                  <a:tcPr/>
                </a:tc>
                <a:tc>
                  <a:txBody>
                    <a:bodyPr/>
                    <a:lstStyle/>
                    <a:p>
                      <a:r>
                        <a:rPr lang="en-US" dirty="0">
                          <a:latin typeface="Times New Roman" panose="02020603050405020304" pitchFamily="18" charset="0"/>
                          <a:cs typeface="Times New Roman" panose="02020603050405020304" pitchFamily="18" charset="0"/>
                        </a:rPr>
                        <a:t>Rs.200</a:t>
                      </a:r>
                    </a:p>
                  </a:txBody>
                  <a:tcPr/>
                </a:tc>
                <a:extLst>
                  <a:ext uri="{0D108BD9-81ED-4DB2-BD59-A6C34878D82A}">
                    <a16:rowId xmlns:a16="http://schemas.microsoft.com/office/drawing/2014/main" val="988044122"/>
                  </a:ext>
                </a:extLst>
              </a:tr>
              <a:tr h="370840">
                <a:tc>
                  <a:txBody>
                    <a:bodyPr/>
                    <a:lstStyle/>
                    <a:p>
                      <a:r>
                        <a:rPr lang="en-US" dirty="0">
                          <a:latin typeface="Times New Roman" panose="02020603050405020304" pitchFamily="18" charset="0"/>
                          <a:cs typeface="Times New Roman" panose="02020603050405020304" pitchFamily="18" charset="0"/>
                        </a:rPr>
                        <a:t>Hosting</a:t>
                      </a:r>
                    </a:p>
                  </a:txBody>
                  <a:tcPr/>
                </a:tc>
                <a:tc>
                  <a:txBody>
                    <a:bodyPr/>
                    <a:lstStyle/>
                    <a:p>
                      <a:r>
                        <a:rPr lang="en-US" dirty="0">
                          <a:latin typeface="Times New Roman" panose="02020603050405020304" pitchFamily="18" charset="0"/>
                          <a:cs typeface="Times New Roman" panose="02020603050405020304" pitchFamily="18" charset="0"/>
                        </a:rPr>
                        <a:t>Rs.3000</a:t>
                      </a:r>
                    </a:p>
                  </a:txBody>
                  <a:tcPr/>
                </a:tc>
                <a:extLst>
                  <a:ext uri="{0D108BD9-81ED-4DB2-BD59-A6C34878D82A}">
                    <a16:rowId xmlns:a16="http://schemas.microsoft.com/office/drawing/2014/main" val="176428976"/>
                  </a:ext>
                </a:extLst>
              </a:tr>
              <a:tr h="370840">
                <a:tc>
                  <a:txBody>
                    <a:bodyPr/>
                    <a:lstStyle/>
                    <a:p>
                      <a:r>
                        <a:rPr lang="en-US" dirty="0">
                          <a:latin typeface="Times New Roman" panose="02020603050405020304" pitchFamily="18" charset="0"/>
                          <a:cs typeface="Times New Roman" panose="02020603050405020304" pitchFamily="18" charset="0"/>
                        </a:rPr>
                        <a:t>Total</a:t>
                      </a:r>
                    </a:p>
                  </a:txBody>
                  <a:tcPr/>
                </a:tc>
                <a:tc>
                  <a:txBody>
                    <a:bodyPr/>
                    <a:lstStyle/>
                    <a:p>
                      <a:r>
                        <a:rPr lang="en-US" dirty="0">
                          <a:latin typeface="Times New Roman" panose="02020603050405020304" pitchFamily="18" charset="0"/>
                          <a:cs typeface="Times New Roman" panose="02020603050405020304" pitchFamily="18" charset="0"/>
                        </a:rPr>
                        <a:t>Rs.7700</a:t>
                      </a:r>
                    </a:p>
                  </a:txBody>
                  <a:tcPr/>
                </a:tc>
                <a:extLst>
                  <a:ext uri="{0D108BD9-81ED-4DB2-BD59-A6C34878D82A}">
                    <a16:rowId xmlns:a16="http://schemas.microsoft.com/office/drawing/2014/main" val="1504657390"/>
                  </a:ext>
                </a:extLst>
              </a:tr>
            </a:tbl>
          </a:graphicData>
        </a:graphic>
      </p:graphicFrame>
    </p:spTree>
    <p:extLst>
      <p:ext uri="{BB962C8B-B14F-4D97-AF65-F5344CB8AC3E}">
        <p14:creationId xmlns:p14="http://schemas.microsoft.com/office/powerpoint/2010/main" val="3507660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n and a paper on a table&#10;&#10;Description automatically generated with low confidence">
            <a:extLst>
              <a:ext uri="{FF2B5EF4-FFF2-40B4-BE49-F238E27FC236}">
                <a16:creationId xmlns:a16="http://schemas.microsoft.com/office/drawing/2014/main" id="{B6FFFAAF-1E7D-A041-E568-7839B1700547}"/>
              </a:ext>
            </a:extLst>
          </p:cNvPr>
          <p:cNvPicPr>
            <a:picLocks noChangeAspect="1"/>
          </p:cNvPicPr>
          <p:nvPr/>
        </p:nvPicPr>
        <p:blipFill rotWithShape="1">
          <a:blip r:embed="rId2"/>
          <a:srcRect l="5884" r="-1" b="-1"/>
          <a:stretch/>
        </p:blipFill>
        <p:spPr>
          <a:xfrm>
            <a:off x="3226776" y="10"/>
            <a:ext cx="8965221" cy="6358394"/>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A7A68204-A740-1E3A-154E-0ABF0F083CEE}"/>
              </a:ext>
            </a:extLst>
          </p:cNvPr>
          <p:cNvSpPr>
            <a:spLocks noGrp="1"/>
          </p:cNvSpPr>
          <p:nvPr>
            <p:ph type="dt" sz="half" idx="10"/>
          </p:nvPr>
        </p:nvSpPr>
        <p:spPr>
          <a:xfrm>
            <a:off x="838200" y="6356350"/>
            <a:ext cx="2743200" cy="365125"/>
          </a:xfrm>
        </p:spPr>
        <p:txBody>
          <a:bodyPr>
            <a:normAutofit/>
          </a:bodyPr>
          <a:lstStyle/>
          <a:p>
            <a:pPr>
              <a:spcAft>
                <a:spcPts val="600"/>
              </a:spcAft>
            </a:pPr>
            <a:fld id="{74C375DF-9858-4DB2-B0D0-EDFC9E38E3A2}" type="datetime1">
              <a:rPr lang="en-US" smtClean="0"/>
              <a:pPr>
                <a:spcAft>
                  <a:spcPts val="600"/>
                </a:spcAft>
              </a:pPr>
              <a:t>9/2/2023</a:t>
            </a:fld>
            <a:endParaRPr lang="en-US"/>
          </a:p>
        </p:txBody>
      </p:sp>
      <p:sp>
        <p:nvSpPr>
          <p:cNvPr id="5" name="Slide Number Placeholder 4">
            <a:extLst>
              <a:ext uri="{FF2B5EF4-FFF2-40B4-BE49-F238E27FC236}">
                <a16:creationId xmlns:a16="http://schemas.microsoft.com/office/drawing/2014/main" id="{1F3BA2CA-64EF-8404-C4F9-52F201587567}"/>
              </a:ext>
            </a:extLst>
          </p:cNvPr>
          <p:cNvSpPr>
            <a:spLocks noGrp="1"/>
          </p:cNvSpPr>
          <p:nvPr>
            <p:ph type="sldNum" sz="quarter" idx="12"/>
          </p:nvPr>
        </p:nvSpPr>
        <p:spPr>
          <a:xfrm>
            <a:off x="8610600" y="6356350"/>
            <a:ext cx="2743200" cy="365125"/>
          </a:xfrm>
        </p:spPr>
        <p:txBody>
          <a:bodyPr>
            <a:normAutofit/>
          </a:bodyPr>
          <a:lstStyle/>
          <a:p>
            <a:pPr>
              <a:spcAft>
                <a:spcPts val="600"/>
              </a:spcAft>
            </a:pPr>
            <a:fld id="{3A1EFCA0-5739-4958-92A7-214B78B958F9}" type="slidenum">
              <a:rPr lang="en-US">
                <a:solidFill>
                  <a:srgbClr val="FFFFFF"/>
                </a:solidFill>
              </a:rPr>
              <a:pPr>
                <a:spcAft>
                  <a:spcPts val="600"/>
                </a:spcAft>
              </a:pPr>
              <a:t>63</a:t>
            </a:fld>
            <a:endParaRPr lang="en-US">
              <a:solidFill>
                <a:srgbClr val="FFFFFF"/>
              </a:solidFill>
            </a:endParaRPr>
          </a:p>
        </p:txBody>
      </p:sp>
    </p:spTree>
    <p:extLst>
      <p:ext uri="{BB962C8B-B14F-4D97-AF65-F5344CB8AC3E}">
        <p14:creationId xmlns:p14="http://schemas.microsoft.com/office/powerpoint/2010/main" val="1004801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4D68FA-44C3-2F83-CAF3-08B9704E2722}"/>
              </a:ext>
            </a:extLst>
          </p:cNvPr>
          <p:cNvSpPr>
            <a:spLocks noGrp="1"/>
          </p:cNvSpPr>
          <p:nvPr>
            <p:ph type="title"/>
          </p:nvPr>
        </p:nvSpPr>
        <p:spPr>
          <a:xfrm>
            <a:off x="841248" y="251312"/>
            <a:ext cx="10506456" cy="1010264"/>
          </a:xfrm>
        </p:spPr>
        <p:txBody>
          <a:bodyPr anchor="ctr">
            <a:normAutofit/>
          </a:bodyPr>
          <a:lstStyle/>
          <a:p>
            <a:r>
              <a:rPr lang="en-US" dirty="0"/>
              <a:t>Objectives</a:t>
            </a:r>
            <a:endParaRPr lang="en-US"/>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E874281-BC56-882C-3FB1-C8EC7148D541}"/>
              </a:ext>
            </a:extLst>
          </p:cNvPr>
          <p:cNvGraphicFramePr>
            <a:graphicFrameLocks noGrp="1"/>
          </p:cNvGraphicFramePr>
          <p:nvPr>
            <p:ph idx="1"/>
            <p:extLst>
              <p:ext uri="{D42A27DB-BD31-4B8C-83A1-F6EECF244321}">
                <p14:modId xmlns:p14="http://schemas.microsoft.com/office/powerpoint/2010/main" val="2326595085"/>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2002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5F922E-0ADB-2EDB-C925-2911314F55ED}"/>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r>
              <a:rPr lang="en-US" sz="4400" b="1" kern="1200" dirty="0">
                <a:solidFill>
                  <a:schemeClr val="tx1"/>
                </a:solidFill>
              </a:rPr>
              <a:t>Sub-objectives</a:t>
            </a:r>
            <a:br>
              <a:rPr lang="en-US" sz="4400" b="1" kern="1200" dirty="0">
                <a:solidFill>
                  <a:schemeClr val="tx1"/>
                </a:solidFill>
              </a:rPr>
            </a:br>
            <a:endParaRPr lang="en-US" sz="4400" b="1" kern="1200" dirty="0">
              <a:solidFill>
                <a:schemeClr val="tx1"/>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BE3293F-2ABB-B884-096B-8F5C9324B708}"/>
              </a:ext>
            </a:extLst>
          </p:cNvPr>
          <p:cNvSpPr>
            <a:spLocks noGrp="1"/>
          </p:cNvSpPr>
          <p:nvPr>
            <p:ph type="subTitle" idx="1"/>
          </p:nvPr>
        </p:nvSpPr>
        <p:spPr>
          <a:xfrm>
            <a:off x="838200" y="1825625"/>
            <a:ext cx="10929730" cy="4351338"/>
          </a:xfrm>
        </p:spPr>
        <p:txBody>
          <a:bodyPr vert="horz" lIns="91440" tIns="45720" rIns="91440" bIns="45720" rtlCol="0">
            <a:normAutofit/>
          </a:bodyPr>
          <a:lstStyle/>
          <a:p>
            <a:pPr marL="514350" indent="-228600" algn="l">
              <a:buFont typeface="Arial" panose="020B0604020202020204" pitchFamily="34" charset="0"/>
              <a:buChar char="•"/>
            </a:pPr>
            <a:r>
              <a:rPr lang="en-US" sz="3200" dirty="0"/>
              <a:t>To employ the visual similarity features to classify phishing websites out of legit websites.</a:t>
            </a:r>
          </a:p>
          <a:p>
            <a:pPr marL="514350" indent="-228600" algn="l">
              <a:buFont typeface="Arial" panose="020B0604020202020204" pitchFamily="34" charset="0"/>
              <a:buChar char="•"/>
            </a:pPr>
            <a:r>
              <a:rPr lang="en-US" sz="3200" dirty="0"/>
              <a:t>To explore how to employ network behavior to classify phishing websites.</a:t>
            </a:r>
          </a:p>
          <a:p>
            <a:pPr marL="514350" indent="-228600" algn="l">
              <a:buFont typeface="Arial" panose="020B0604020202020204" pitchFamily="34" charset="0"/>
              <a:buChar char="•"/>
            </a:pPr>
            <a:r>
              <a:rPr lang="en-US" sz="3200" dirty="0"/>
              <a:t>To identify  phishing emails using the heading and the textual content in the email.</a:t>
            </a:r>
          </a:p>
          <a:p>
            <a:pPr marL="514350" indent="-228600" algn="l">
              <a:buFont typeface="Arial" panose="020B0604020202020204" pitchFamily="34" charset="0"/>
              <a:buChar char="•"/>
            </a:pPr>
            <a:r>
              <a:rPr lang="en-US" sz="3200" dirty="0"/>
              <a:t>To discover phishing websites using the URL.</a:t>
            </a:r>
          </a:p>
          <a:p>
            <a:pPr marL="0" indent="-228600" algn="l">
              <a:buFont typeface="Arial" panose="020B0604020202020204" pitchFamily="34" charset="0"/>
              <a:buChar char="•"/>
            </a:pPr>
            <a:endParaRPr lang="en-US" dirty="0"/>
          </a:p>
          <a:p>
            <a:pPr marL="0" indent="-228600" algn="l">
              <a:buFont typeface="Arial" panose="020B0604020202020204" pitchFamily="34" charset="0"/>
              <a:buChar char="•"/>
            </a:pPr>
            <a:endParaRPr lang="en-US" dirty="0"/>
          </a:p>
        </p:txBody>
      </p:sp>
    </p:spTree>
    <p:extLst>
      <p:ext uri="{BB962C8B-B14F-4D97-AF65-F5344CB8AC3E}">
        <p14:creationId xmlns:p14="http://schemas.microsoft.com/office/powerpoint/2010/main" val="192712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D5C6-3083-9983-7B5F-DC655FE6C686}"/>
              </a:ext>
            </a:extLst>
          </p:cNvPr>
          <p:cNvSpPr>
            <a:spLocks noGrp="1"/>
          </p:cNvSpPr>
          <p:nvPr>
            <p:ph type="title"/>
          </p:nvPr>
        </p:nvSpPr>
        <p:spPr>
          <a:xfrm>
            <a:off x="253999" y="100608"/>
            <a:ext cx="11684000" cy="792162"/>
          </a:xfrm>
        </p:spPr>
        <p:txBody>
          <a:bodyPr vert="horz" lIns="91440" tIns="45720" rIns="91440" bIns="45720" rtlCol="0" anchor="ctr">
            <a:normAutofit/>
          </a:bodyPr>
          <a:lstStyle/>
          <a:p>
            <a:r>
              <a:rPr lang="en-US" kern="1200" dirty="0"/>
              <a:t>Overall system diagram</a:t>
            </a:r>
          </a:p>
        </p:txBody>
      </p:sp>
      <p:pic>
        <p:nvPicPr>
          <p:cNvPr id="6" name="Content Placeholder 5" descr="Graphical user interface, diagram&#10;&#10;Description automatically generated">
            <a:extLst>
              <a:ext uri="{FF2B5EF4-FFF2-40B4-BE49-F238E27FC236}">
                <a16:creationId xmlns:a16="http://schemas.microsoft.com/office/drawing/2014/main" id="{397274C2-9837-6B65-34A4-BE836D8E0A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78" y="1276016"/>
            <a:ext cx="12064043" cy="4305967"/>
          </a:xfrm>
        </p:spPr>
      </p:pic>
    </p:spTree>
    <p:extLst>
      <p:ext uri="{BB962C8B-B14F-4D97-AF65-F5344CB8AC3E}">
        <p14:creationId xmlns:p14="http://schemas.microsoft.com/office/powerpoint/2010/main" val="2404608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3736</TotalTime>
  <Words>4191</Words>
  <Application>Microsoft Office PowerPoint</Application>
  <PresentationFormat>Widescreen</PresentationFormat>
  <Paragraphs>611</Paragraphs>
  <Slides>63</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63</vt:i4>
      </vt:variant>
    </vt:vector>
  </HeadingPairs>
  <TitlesOfParts>
    <vt:vector size="73" baseType="lpstr">
      <vt:lpstr>Arial</vt:lpstr>
      <vt:lpstr>Calibri</vt:lpstr>
      <vt:lpstr>Cambria</vt:lpstr>
      <vt:lpstr>Cambria Math</vt:lpstr>
      <vt:lpstr>Noto Sans Symbols</vt:lpstr>
      <vt:lpstr>Söhne</vt:lpstr>
      <vt:lpstr>Times New Roman</vt:lpstr>
      <vt:lpstr>Wingdings</vt:lpstr>
      <vt:lpstr>Office Theme</vt:lpstr>
      <vt:lpstr>1_Office Theme</vt:lpstr>
      <vt:lpstr>DETECTING EMAIL-BASED PHISHING WEBSITES USING MACHINE LEARNING</vt:lpstr>
      <vt:lpstr>Team Members</vt:lpstr>
      <vt:lpstr>Content     </vt:lpstr>
      <vt:lpstr>Introduction</vt:lpstr>
      <vt:lpstr>Introduction</vt:lpstr>
      <vt:lpstr>Research questions </vt:lpstr>
      <vt:lpstr>Objectives</vt:lpstr>
      <vt:lpstr>Sub-objectives </vt:lpstr>
      <vt:lpstr>Overall system diagram</vt:lpstr>
      <vt:lpstr>Individual components </vt:lpstr>
      <vt:lpstr>IT20222840 |J.M.Lindamulage </vt:lpstr>
      <vt:lpstr>Introduction</vt:lpstr>
      <vt:lpstr>Phishing websites </vt:lpstr>
      <vt:lpstr>Research Gap</vt:lpstr>
      <vt:lpstr>PowerPoint Presentation</vt:lpstr>
      <vt:lpstr>Research Problems</vt:lpstr>
      <vt:lpstr>Objectives</vt:lpstr>
      <vt:lpstr>Sub objectives</vt:lpstr>
      <vt:lpstr>System Diagram</vt:lpstr>
      <vt:lpstr>Methodology</vt:lpstr>
      <vt:lpstr>System, Personnel and software Specification Requirements </vt:lpstr>
      <vt:lpstr>Work Breakdown Chart</vt:lpstr>
      <vt:lpstr>PowerPoint Presentation</vt:lpstr>
      <vt:lpstr>PowerPoint Presentation</vt:lpstr>
      <vt:lpstr>PowerPoint Presentation</vt:lpstr>
      <vt:lpstr>Research Gap</vt:lpstr>
      <vt:lpstr>PowerPoint Presentation</vt:lpstr>
      <vt:lpstr>Research Problem</vt:lpstr>
      <vt:lpstr>Objectives</vt:lpstr>
      <vt:lpstr>Sub Objectives</vt:lpstr>
      <vt:lpstr>PowerPoint Presentation</vt:lpstr>
      <vt:lpstr>Methodology</vt:lpstr>
      <vt:lpstr>System, Personnel and software Specification Requirements </vt:lpstr>
      <vt:lpstr>PowerPoint Presentation</vt:lpstr>
      <vt:lpstr>References</vt:lpstr>
      <vt:lpstr>IT20050108 | S. P. J. Yapa</vt:lpstr>
      <vt:lpstr>Component 3 - Phishing email detection with sentiment analysis</vt:lpstr>
      <vt:lpstr>Background</vt:lpstr>
      <vt:lpstr>PowerPoint Presentation</vt:lpstr>
      <vt:lpstr>PowerPoint Presentation</vt:lpstr>
      <vt:lpstr>RESEARCH PROBLEM</vt:lpstr>
      <vt:lpstr>Objectives</vt:lpstr>
      <vt:lpstr>Sub Objectives</vt:lpstr>
      <vt:lpstr>SYSTEM DIAGRAM</vt:lpstr>
      <vt:lpstr>METHODOLOGY</vt:lpstr>
      <vt:lpstr>REQUIREMENTS</vt:lpstr>
      <vt:lpstr>Work Breakdown Chart</vt:lpstr>
      <vt:lpstr>REFERENCES</vt:lpstr>
      <vt:lpstr>PowerPoint Presentation</vt:lpstr>
      <vt:lpstr>Introduction</vt:lpstr>
      <vt:lpstr>Research Gap</vt:lpstr>
      <vt:lpstr>PowerPoint Presentation</vt:lpstr>
      <vt:lpstr>Research Problem</vt:lpstr>
      <vt:lpstr>Objectives</vt:lpstr>
      <vt:lpstr>Sub objectives</vt:lpstr>
      <vt:lpstr>System Diagram</vt:lpstr>
      <vt:lpstr>Methodology</vt:lpstr>
      <vt:lpstr>Work Breakdown Chart</vt:lpstr>
      <vt:lpstr>PowerPoint Presentation</vt:lpstr>
      <vt:lpstr>GANTT CHART</vt:lpstr>
      <vt:lpstr>Commercialization</vt:lpstr>
      <vt:lpstr>Budget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judith malshini</cp:lastModifiedBy>
  <cp:revision>82</cp:revision>
  <dcterms:created xsi:type="dcterms:W3CDTF">2023-03-29T01:41:07Z</dcterms:created>
  <dcterms:modified xsi:type="dcterms:W3CDTF">2023-09-02T09:18:14Z</dcterms:modified>
</cp:coreProperties>
</file>